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 id="2147483732" r:id="rId2"/>
    <p:sldMasterId id="2147483888" r:id="rId3"/>
  </p:sldMasterIdLst>
  <p:notesMasterIdLst>
    <p:notesMasterId r:id="rId14"/>
  </p:notesMasterIdLst>
  <p:handoutMasterIdLst>
    <p:handoutMasterId r:id="rId15"/>
  </p:handoutMasterIdLst>
  <p:sldIdLst>
    <p:sldId id="340" r:id="rId4"/>
    <p:sldId id="258" r:id="rId5"/>
    <p:sldId id="338" r:id="rId6"/>
    <p:sldId id="339" r:id="rId7"/>
    <p:sldId id="337" r:id="rId8"/>
    <p:sldId id="336" r:id="rId9"/>
    <p:sldId id="335" r:id="rId10"/>
    <p:sldId id="344" r:id="rId11"/>
    <p:sldId id="343" r:id="rId12"/>
    <p:sldId id="285" r:id="rId1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05"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5A1795-4EBD-4B4E-AE49-9086C52E0C18}" type="datetimeFigureOut">
              <a:rPr lang="en-US" smtClean="0"/>
              <a:pPr/>
              <a:t>2018-11-22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 irmgn.ir</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D5C133-AAD9-47D1-96F2-3B1D1BEE8E80}" type="slidenum">
              <a:rPr lang="en-US" smtClean="0"/>
              <a:pPr/>
              <a:t>‹#›</a:t>
            </a:fld>
            <a:endParaRPr lang="en-US" dirty="0"/>
          </a:p>
        </p:txBody>
      </p:sp>
    </p:spTree>
    <p:extLst>
      <p:ext uri="{BB962C8B-B14F-4D97-AF65-F5344CB8AC3E}">
        <p14:creationId xmlns:p14="http://schemas.microsoft.com/office/powerpoint/2010/main" val="32759174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78F6274-4AB1-45A0-B282-5C8316AEE7AE}" type="datetimeFigureOut">
              <a:rPr lang="fa-IR" smtClean="0"/>
              <a:pPr/>
              <a:t>14/03/1440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r>
              <a:rPr lang="en-US" dirty="0" smtClean="0"/>
              <a:t>© irmgn.ir</a:t>
            </a: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951ED16-CC36-4D4A-995D-83701B728BFA}" type="slidenum">
              <a:rPr lang="fa-IR" smtClean="0"/>
              <a:pPr/>
              <a:t>‹#›</a:t>
            </a:fld>
            <a:endParaRPr lang="fa-IR"/>
          </a:p>
        </p:txBody>
      </p:sp>
    </p:spTree>
    <p:extLst>
      <p:ext uri="{BB962C8B-B14F-4D97-AF65-F5344CB8AC3E}">
        <p14:creationId xmlns:p14="http://schemas.microsoft.com/office/powerpoint/2010/main" val="3954943371"/>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3951ED16-CC36-4D4A-995D-83701B728BFA}" type="slidenum">
              <a:rPr lang="fa-IR" smtClean="0"/>
              <a:pPr/>
              <a:t>1</a:t>
            </a:fld>
            <a:endParaRPr lang="fa-IR"/>
          </a:p>
        </p:txBody>
      </p:sp>
      <p:sp>
        <p:nvSpPr>
          <p:cNvPr id="5" name="Footer Placeholder 4"/>
          <p:cNvSpPr>
            <a:spLocks noGrp="1"/>
          </p:cNvSpPr>
          <p:nvPr>
            <p:ph type="ftr" sz="quarter" idx="11"/>
          </p:nvPr>
        </p:nvSpPr>
        <p:spPr/>
        <p:txBody>
          <a:bodyPr/>
          <a:lstStyle/>
          <a:p>
            <a:r>
              <a:rPr lang="en-US" dirty="0" smtClean="0"/>
              <a:t>© irmgn.ir</a:t>
            </a:r>
            <a:endParaRPr lang="fa-IR"/>
          </a:p>
        </p:txBody>
      </p:sp>
    </p:spTree>
    <p:extLst>
      <p:ext uri="{BB962C8B-B14F-4D97-AF65-F5344CB8AC3E}">
        <p14:creationId xmlns:p14="http://schemas.microsoft.com/office/powerpoint/2010/main" val="183292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7570A7B-E2DD-4AA6-8364-8648CD8EA402}" type="datetime8">
              <a:rPr lang="fa-IR" smtClean="0"/>
              <a:t>22 نوامبر 18</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irmgn</a:t>
            </a:r>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AE2413F-7AEB-4B5F-BE75-382AA83CEF78}"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spd="slow">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042821-4DCF-43F9-AAE6-273AF28EF24D}" type="datetime8">
              <a:rPr lang="fa-IR" smtClean="0"/>
              <a:t>22 نوامبر 18</a:t>
            </a:fld>
            <a:endParaRPr lang="fa-IR"/>
          </a:p>
        </p:txBody>
      </p:sp>
      <p:sp>
        <p:nvSpPr>
          <p:cNvPr id="5" name="Footer Placeholder 4"/>
          <p:cNvSpPr>
            <a:spLocks noGrp="1"/>
          </p:cNvSpPr>
          <p:nvPr>
            <p:ph type="ftr" sz="quarter" idx="11"/>
          </p:nvPr>
        </p:nvSpPr>
        <p:spPr/>
        <p:txBody>
          <a:bodyPr/>
          <a:lstStyle/>
          <a:p>
            <a:r>
              <a:rPr lang="en-US" smtClean="0"/>
              <a:t>irmgn</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2F615E-5C09-413B-BBF1-70D6E10DF2A1}" type="datetime8">
              <a:rPr lang="fa-IR" smtClean="0"/>
              <a:t>22 نوامبر 18</a:t>
            </a:fld>
            <a:endParaRPr lang="fa-IR"/>
          </a:p>
        </p:txBody>
      </p:sp>
      <p:sp>
        <p:nvSpPr>
          <p:cNvPr id="5" name="Footer Placeholder 4"/>
          <p:cNvSpPr>
            <a:spLocks noGrp="1"/>
          </p:cNvSpPr>
          <p:nvPr>
            <p:ph type="ftr" sz="quarter" idx="11"/>
          </p:nvPr>
        </p:nvSpPr>
        <p:spPr/>
        <p:txBody>
          <a:bodyPr/>
          <a:lstStyle/>
          <a:p>
            <a:r>
              <a:rPr lang="en-US" smtClean="0"/>
              <a:t>irmgn</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4DB6CE-3E8D-4400-8647-CCC2847F4B4E}" type="datetime8">
              <a:rPr lang="fa-IR" smtClean="0"/>
              <a:t>22 نوامبر 18</a:t>
            </a:fld>
            <a:endParaRPr lang="fa-IR"/>
          </a:p>
        </p:txBody>
      </p:sp>
      <p:sp>
        <p:nvSpPr>
          <p:cNvPr id="5" name="Footer Placeholder 4"/>
          <p:cNvSpPr>
            <a:spLocks noGrp="1"/>
          </p:cNvSpPr>
          <p:nvPr>
            <p:ph type="ftr" sz="quarter" idx="11"/>
          </p:nvPr>
        </p:nvSpPr>
        <p:spPr>
          <a:xfrm>
            <a:off x="1174044" y="5357592"/>
            <a:ext cx="5034845" cy="365125"/>
          </a:xfrm>
        </p:spPr>
        <p:txBody>
          <a:bodyPr/>
          <a:lstStyle/>
          <a:p>
            <a:r>
              <a:rPr lang="en-US" smtClean="0"/>
              <a:t>irmgn</a:t>
            </a:r>
            <a:endParaRPr lang="fa-I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AE2413F-7AEB-4B5F-BE75-382AA83CEF78}" type="slidenum">
              <a:rPr lang="fa-IR" smtClean="0"/>
              <a:pPr/>
              <a:t>‹#›</a:t>
            </a:fld>
            <a:endParaRPr lang="fa-IR"/>
          </a:p>
        </p:txBody>
      </p:sp>
    </p:spTree>
  </p:cSld>
  <p:clrMapOvr>
    <a:masterClrMapping/>
  </p:clrMapOvr>
  <p:transition spd="slow">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12CDE9-76BA-4CDD-993F-988B27112E59}" type="datetime8">
              <a:rPr lang="fa-IR" smtClean="0"/>
              <a:t>22 نوامبر 18</a:t>
            </a:fld>
            <a:endParaRPr lang="fa-IR"/>
          </a:p>
        </p:txBody>
      </p:sp>
      <p:sp>
        <p:nvSpPr>
          <p:cNvPr id="5" name="Footer Placeholder 4"/>
          <p:cNvSpPr>
            <a:spLocks noGrp="1"/>
          </p:cNvSpPr>
          <p:nvPr>
            <p:ph type="ftr" sz="quarter" idx="11"/>
          </p:nvPr>
        </p:nvSpPr>
        <p:spPr/>
        <p:txBody>
          <a:bodyPr/>
          <a:lstStyle/>
          <a:p>
            <a:r>
              <a:rPr lang="en-US" smtClean="0"/>
              <a:t>irmgn</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D7E68-95EB-49A6-8765-9DC91FF0AFDD}" type="datetime8">
              <a:rPr lang="fa-IR" smtClean="0"/>
              <a:t>22 نوامبر 18</a:t>
            </a:fld>
            <a:endParaRPr lang="fa-IR"/>
          </a:p>
        </p:txBody>
      </p:sp>
      <p:sp>
        <p:nvSpPr>
          <p:cNvPr id="5" name="Footer Placeholder 4"/>
          <p:cNvSpPr>
            <a:spLocks noGrp="1"/>
          </p:cNvSpPr>
          <p:nvPr>
            <p:ph type="ftr" sz="quarter" idx="11"/>
          </p:nvPr>
        </p:nvSpPr>
        <p:spPr/>
        <p:txBody>
          <a:bodyPr/>
          <a:lstStyle/>
          <a:p>
            <a:r>
              <a:rPr lang="en-US" smtClean="0"/>
              <a:t>irmgn</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417C113-590C-4924-BC28-028F895A1700}" type="datetime8">
              <a:rPr lang="fa-IR" smtClean="0"/>
              <a:t>22 نوامبر 18</a:t>
            </a:fld>
            <a:endParaRPr lang="fa-IR"/>
          </a:p>
        </p:txBody>
      </p:sp>
      <p:sp>
        <p:nvSpPr>
          <p:cNvPr id="6" name="Footer Placeholder 5"/>
          <p:cNvSpPr>
            <a:spLocks noGrp="1"/>
          </p:cNvSpPr>
          <p:nvPr>
            <p:ph type="ftr" sz="quarter" idx="11"/>
          </p:nvPr>
        </p:nvSpPr>
        <p:spPr/>
        <p:txBody>
          <a:bodyPr/>
          <a:lstStyle/>
          <a:p>
            <a:r>
              <a:rPr lang="en-US" smtClean="0"/>
              <a:t>irmgn</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36A05DC-FA4E-49B6-BFA4-9BA0F4E34FBF}" type="datetime8">
              <a:rPr lang="fa-IR" smtClean="0"/>
              <a:t>22 نوامبر 18</a:t>
            </a:fld>
            <a:endParaRPr lang="fa-IR"/>
          </a:p>
        </p:txBody>
      </p:sp>
      <p:sp>
        <p:nvSpPr>
          <p:cNvPr id="8" name="Footer Placeholder 7"/>
          <p:cNvSpPr>
            <a:spLocks noGrp="1"/>
          </p:cNvSpPr>
          <p:nvPr>
            <p:ph type="ftr" sz="quarter" idx="11"/>
          </p:nvPr>
        </p:nvSpPr>
        <p:spPr/>
        <p:txBody>
          <a:bodyPr/>
          <a:lstStyle/>
          <a:p>
            <a:r>
              <a:rPr lang="en-US" smtClean="0"/>
              <a:t>irmgn</a:t>
            </a:r>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49096-821F-41AD-9EC3-AF8971202BE5}" type="datetime8">
              <a:rPr lang="fa-IR" smtClean="0"/>
              <a:t>22 نوامبر 18</a:t>
            </a:fld>
            <a:endParaRPr lang="fa-IR"/>
          </a:p>
        </p:txBody>
      </p:sp>
      <p:sp>
        <p:nvSpPr>
          <p:cNvPr id="4" name="Footer Placeholder 3"/>
          <p:cNvSpPr>
            <a:spLocks noGrp="1"/>
          </p:cNvSpPr>
          <p:nvPr>
            <p:ph type="ftr" sz="quarter" idx="11"/>
          </p:nvPr>
        </p:nvSpPr>
        <p:spPr/>
        <p:txBody>
          <a:bodyPr/>
          <a:lstStyle/>
          <a:p>
            <a:r>
              <a:rPr lang="en-US" smtClean="0"/>
              <a:t>irmgn</a:t>
            </a:r>
            <a:endParaRPr lang="fa-IR"/>
          </a:p>
        </p:txBody>
      </p:sp>
      <p:sp>
        <p:nvSpPr>
          <p:cNvPr id="5" name="Slide Number Placeholder 4"/>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5C13-23FF-4901-9815-1199DE3F7C6E}" type="datetime8">
              <a:rPr lang="fa-IR" smtClean="0"/>
              <a:t>22 نوامبر 18</a:t>
            </a:fld>
            <a:endParaRPr lang="fa-IR"/>
          </a:p>
        </p:txBody>
      </p:sp>
      <p:sp>
        <p:nvSpPr>
          <p:cNvPr id="3" name="Footer Placeholder 2"/>
          <p:cNvSpPr>
            <a:spLocks noGrp="1"/>
          </p:cNvSpPr>
          <p:nvPr>
            <p:ph type="ftr" sz="quarter" idx="11"/>
          </p:nvPr>
        </p:nvSpPr>
        <p:spPr/>
        <p:txBody>
          <a:bodyPr/>
          <a:lstStyle/>
          <a:p>
            <a:r>
              <a:rPr lang="en-US" smtClean="0"/>
              <a:t>irmgn</a:t>
            </a:r>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57D6012E-675F-47CE-A2E4-E38A864288C6}" type="datetime8">
              <a:rPr lang="fa-IR" smtClean="0"/>
              <a:t>22 نوامبر 18</a:t>
            </a:fld>
            <a:endParaRPr lang="fa-IR"/>
          </a:p>
        </p:txBody>
      </p:sp>
      <p:sp>
        <p:nvSpPr>
          <p:cNvPr id="6" name="Footer Placeholder 5"/>
          <p:cNvSpPr>
            <a:spLocks noGrp="1"/>
          </p:cNvSpPr>
          <p:nvPr>
            <p:ph type="ftr" sz="quarter" idx="11"/>
          </p:nvPr>
        </p:nvSpPr>
        <p:spPr>
          <a:xfrm rot="-60000">
            <a:off x="914554" y="5829261"/>
            <a:ext cx="3522607" cy="365125"/>
          </a:xfrm>
        </p:spPr>
        <p:txBody>
          <a:bodyPr/>
          <a:lstStyle/>
          <a:p>
            <a:r>
              <a:rPr lang="en-US" smtClean="0"/>
              <a:t>irmgn</a:t>
            </a:r>
            <a:endParaRPr lang="fa-IR"/>
          </a:p>
        </p:txBody>
      </p:sp>
      <p:sp>
        <p:nvSpPr>
          <p:cNvPr id="7" name="Slide Number Placeholder 6"/>
          <p:cNvSpPr>
            <a:spLocks noGrp="1"/>
          </p:cNvSpPr>
          <p:nvPr>
            <p:ph type="sldNum" sz="quarter" idx="12"/>
          </p:nvPr>
        </p:nvSpPr>
        <p:spPr>
          <a:xfrm rot="60000">
            <a:off x="7557313" y="5896961"/>
            <a:ext cx="554023" cy="365125"/>
          </a:xfrm>
        </p:spPr>
        <p:txBody>
          <a:bodyPr/>
          <a:lstStyle/>
          <a:p>
            <a:fld id="{6AE2413F-7AEB-4B5F-BE75-382AA83CEF78}" type="slidenum">
              <a:rPr lang="fa-IR" smtClean="0"/>
              <a:pPr/>
              <a:t>‹#›</a:t>
            </a:fld>
            <a:endParaRPr lang="fa-IR"/>
          </a:p>
        </p:txBody>
      </p:sp>
    </p:spTree>
  </p:cSld>
  <p:clrMapOvr>
    <a:masterClrMapping/>
  </p:clrMapOvr>
  <p:transitio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4856508-D251-4C00-973B-FD65AA2830F8}" type="datetime8">
              <a:rPr lang="fa-IR" smtClean="0"/>
              <a:t>22 نوامبر 18</a:t>
            </a:fld>
            <a:endParaRPr lang="fa-IR"/>
          </a:p>
        </p:txBody>
      </p:sp>
      <p:sp>
        <p:nvSpPr>
          <p:cNvPr id="9" name="Slide Number Placeholder 8"/>
          <p:cNvSpPr>
            <a:spLocks noGrp="1"/>
          </p:cNvSpPr>
          <p:nvPr>
            <p:ph type="sldNum" sz="quarter" idx="15"/>
          </p:nvPr>
        </p:nvSpPr>
        <p:spPr/>
        <p:txBody>
          <a:bodyPr rtlCol="0"/>
          <a:lstStyle/>
          <a:p>
            <a:fld id="{6AE2413F-7AEB-4B5F-BE75-382AA83CEF78}" type="slidenum">
              <a:rPr lang="fa-IR" smtClean="0"/>
              <a:pPr/>
              <a:t>‹#›</a:t>
            </a:fld>
            <a:endParaRPr lang="fa-IR"/>
          </a:p>
        </p:txBody>
      </p:sp>
      <p:sp>
        <p:nvSpPr>
          <p:cNvPr id="10" name="Footer Placeholder 9"/>
          <p:cNvSpPr>
            <a:spLocks noGrp="1"/>
          </p:cNvSpPr>
          <p:nvPr>
            <p:ph type="ftr" sz="quarter" idx="16"/>
          </p:nvPr>
        </p:nvSpPr>
        <p:spPr/>
        <p:txBody>
          <a:bodyPr rtlCol="0"/>
          <a:lstStyle/>
          <a:p>
            <a:r>
              <a:rPr lang="en-US" smtClean="0"/>
              <a:t>irmgn</a:t>
            </a:r>
            <a:endParaRPr lang="fa-IR"/>
          </a:p>
        </p:txBody>
      </p:sp>
    </p:spTree>
  </p:cSld>
  <p:clrMapOvr>
    <a:masterClrMapping/>
  </p:clrMapOvr>
  <p:transition spd="slow">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4539F5A-81DB-4F34-9FFD-1A84727BC83C}" type="datetime8">
              <a:rPr lang="fa-IR" smtClean="0"/>
              <a:t>22 نوامبر 18</a:t>
            </a:fld>
            <a:endParaRPr lang="fa-IR"/>
          </a:p>
        </p:txBody>
      </p:sp>
      <p:sp>
        <p:nvSpPr>
          <p:cNvPr id="6" name="Footer Placeholder 5"/>
          <p:cNvSpPr>
            <a:spLocks noGrp="1"/>
          </p:cNvSpPr>
          <p:nvPr>
            <p:ph type="ftr" sz="quarter" idx="11"/>
          </p:nvPr>
        </p:nvSpPr>
        <p:spPr>
          <a:xfrm rot="-60000">
            <a:off x="914569" y="5831037"/>
            <a:ext cx="3319043" cy="365125"/>
          </a:xfrm>
        </p:spPr>
        <p:txBody>
          <a:bodyPr/>
          <a:lstStyle/>
          <a:p>
            <a:r>
              <a:rPr lang="en-US" smtClean="0"/>
              <a:t>irmgn</a:t>
            </a:r>
            <a:endParaRPr lang="fa-IR"/>
          </a:p>
        </p:txBody>
      </p:sp>
      <p:sp>
        <p:nvSpPr>
          <p:cNvPr id="7" name="Slide Number Placeholder 6"/>
          <p:cNvSpPr>
            <a:spLocks noGrp="1"/>
          </p:cNvSpPr>
          <p:nvPr>
            <p:ph type="sldNum" sz="quarter" idx="12"/>
          </p:nvPr>
        </p:nvSpPr>
        <p:spPr>
          <a:xfrm rot="60000">
            <a:off x="7562089" y="5900026"/>
            <a:ext cx="554023" cy="365125"/>
          </a:xfrm>
        </p:spPr>
        <p:txBody>
          <a:bodyPr/>
          <a:lstStyle/>
          <a:p>
            <a:fld id="{6AE2413F-7AEB-4B5F-BE75-382AA83CEF78}" type="slidenum">
              <a:rPr lang="fa-IR" smtClean="0"/>
              <a:pPr/>
              <a:t>‹#›</a:t>
            </a:fld>
            <a:endParaRPr lang="fa-IR"/>
          </a:p>
        </p:txBody>
      </p:sp>
    </p:spTree>
  </p:cSld>
  <p:clrMapOvr>
    <a:masterClrMapping/>
  </p:clrMapOvr>
  <p:transition spd="slow">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F09E3C-78AA-48E2-B830-6DA046A015D3}" type="datetime8">
              <a:rPr lang="fa-IR" smtClean="0"/>
              <a:t>22 نوامبر 18</a:t>
            </a:fld>
            <a:endParaRPr lang="fa-IR"/>
          </a:p>
        </p:txBody>
      </p:sp>
      <p:sp>
        <p:nvSpPr>
          <p:cNvPr id="5" name="Footer Placeholder 4"/>
          <p:cNvSpPr>
            <a:spLocks noGrp="1"/>
          </p:cNvSpPr>
          <p:nvPr>
            <p:ph type="ftr" sz="quarter" idx="11"/>
          </p:nvPr>
        </p:nvSpPr>
        <p:spPr/>
        <p:txBody>
          <a:bodyPr/>
          <a:lstStyle/>
          <a:p>
            <a:r>
              <a:rPr lang="en-US" smtClean="0"/>
              <a:t>irmgn</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20FEF-A6C0-4AE1-8402-043ECEAEA898}" type="datetime8">
              <a:rPr lang="fa-IR" smtClean="0"/>
              <a:t>22 نوامبر 18</a:t>
            </a:fld>
            <a:endParaRPr lang="fa-IR"/>
          </a:p>
        </p:txBody>
      </p:sp>
      <p:sp>
        <p:nvSpPr>
          <p:cNvPr id="5" name="Footer Placeholder 4"/>
          <p:cNvSpPr>
            <a:spLocks noGrp="1"/>
          </p:cNvSpPr>
          <p:nvPr>
            <p:ph type="ftr" sz="quarter" idx="11"/>
          </p:nvPr>
        </p:nvSpPr>
        <p:spPr/>
        <p:txBody>
          <a:bodyPr/>
          <a:lstStyle/>
          <a:p>
            <a:r>
              <a:rPr lang="en-US" smtClean="0"/>
              <a:t>irmgn</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11CF9B-875F-4014-8B11-67DBD3C7D719}" type="datetime8">
              <a:rPr lang="fa-IR" smtClean="0"/>
              <a:t>22 نوامبر 18</a:t>
            </a:fld>
            <a:endParaRPr lang="fa-IR"/>
          </a:p>
        </p:txBody>
      </p:sp>
      <p:sp>
        <p:nvSpPr>
          <p:cNvPr id="5" name="Footer Placeholder 4"/>
          <p:cNvSpPr>
            <a:spLocks noGrp="1"/>
          </p:cNvSpPr>
          <p:nvPr>
            <p:ph type="ftr" sz="quarter" idx="11"/>
          </p:nvPr>
        </p:nvSpPr>
        <p:spPr/>
        <p:txBody>
          <a:bodyPr/>
          <a:lstStyle/>
          <a:p>
            <a:r>
              <a:rPr lang="en-US" smtClean="0"/>
              <a:t>irmgn</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ransition spd="slow">
    <p:randomBa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0971CB-46D1-40C8-BA5F-B7BA5932AD71}" type="datetime8">
              <a:rPr lang="fa-IR" smtClean="0"/>
              <a:t>22 نوامبر 18</a:t>
            </a:fld>
            <a:endParaRPr lang="fa-IR"/>
          </a:p>
        </p:txBody>
      </p:sp>
      <p:sp>
        <p:nvSpPr>
          <p:cNvPr id="5" name="Footer Placeholder 4"/>
          <p:cNvSpPr>
            <a:spLocks noGrp="1"/>
          </p:cNvSpPr>
          <p:nvPr>
            <p:ph type="ftr" sz="quarter" idx="11"/>
          </p:nvPr>
        </p:nvSpPr>
        <p:spPr/>
        <p:txBody>
          <a:bodyPr/>
          <a:lstStyle/>
          <a:p>
            <a:r>
              <a:rPr lang="en-US" smtClean="0"/>
              <a:t>irmgn</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randomBa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FE28C-AFCB-4017-A578-4EE7598FF0C6}" type="datetime8">
              <a:rPr lang="fa-IR" smtClean="0"/>
              <a:t>22 نوامبر 18</a:t>
            </a:fld>
            <a:endParaRPr lang="fa-IR"/>
          </a:p>
        </p:txBody>
      </p:sp>
      <p:sp>
        <p:nvSpPr>
          <p:cNvPr id="5" name="Footer Placeholder 4"/>
          <p:cNvSpPr>
            <a:spLocks noGrp="1"/>
          </p:cNvSpPr>
          <p:nvPr>
            <p:ph type="ftr" sz="quarter" idx="11"/>
          </p:nvPr>
        </p:nvSpPr>
        <p:spPr/>
        <p:txBody>
          <a:bodyPr/>
          <a:lstStyle/>
          <a:p>
            <a:r>
              <a:rPr lang="en-US" smtClean="0"/>
              <a:t>irmgn</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0AD32E3-0FB5-4858-BC2A-3525096F9672}" type="datetime8">
              <a:rPr lang="fa-IR" smtClean="0"/>
              <a:t>22 نوامبر 18</a:t>
            </a:fld>
            <a:endParaRPr lang="fa-IR"/>
          </a:p>
        </p:txBody>
      </p:sp>
      <p:sp>
        <p:nvSpPr>
          <p:cNvPr id="6" name="Footer Placeholder 5"/>
          <p:cNvSpPr>
            <a:spLocks noGrp="1"/>
          </p:cNvSpPr>
          <p:nvPr>
            <p:ph type="ftr" sz="quarter" idx="11"/>
          </p:nvPr>
        </p:nvSpPr>
        <p:spPr/>
        <p:txBody>
          <a:bodyPr/>
          <a:lstStyle/>
          <a:p>
            <a:r>
              <a:rPr lang="en-US" smtClean="0"/>
              <a:t>irmgn</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randomBa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60DC7D-53F9-457A-AD7F-A60C6FC85885}" type="datetime8">
              <a:rPr lang="fa-IR" smtClean="0"/>
              <a:t>22 نوامبر 18</a:t>
            </a:fld>
            <a:endParaRPr lang="fa-IR"/>
          </a:p>
        </p:txBody>
      </p:sp>
      <p:sp>
        <p:nvSpPr>
          <p:cNvPr id="8" name="Footer Placeholder 7"/>
          <p:cNvSpPr>
            <a:spLocks noGrp="1"/>
          </p:cNvSpPr>
          <p:nvPr>
            <p:ph type="ftr" sz="quarter" idx="11"/>
          </p:nvPr>
        </p:nvSpPr>
        <p:spPr/>
        <p:txBody>
          <a:bodyPr/>
          <a:lstStyle/>
          <a:p>
            <a:r>
              <a:rPr lang="en-US" smtClean="0"/>
              <a:t>irmgn</a:t>
            </a:r>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slow">
    <p:randomBa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235179-629D-45C1-8F98-540725919098}" type="datetime8">
              <a:rPr lang="fa-IR" smtClean="0"/>
              <a:t>22 نوامبر 18</a:t>
            </a:fld>
            <a:endParaRPr lang="fa-IR"/>
          </a:p>
        </p:txBody>
      </p:sp>
      <p:sp>
        <p:nvSpPr>
          <p:cNvPr id="4" name="Footer Placeholder 3"/>
          <p:cNvSpPr>
            <a:spLocks noGrp="1"/>
          </p:cNvSpPr>
          <p:nvPr>
            <p:ph type="ftr" sz="quarter" idx="11"/>
          </p:nvPr>
        </p:nvSpPr>
        <p:spPr/>
        <p:txBody>
          <a:bodyPr/>
          <a:lstStyle/>
          <a:p>
            <a:r>
              <a:rPr lang="en-US" smtClean="0"/>
              <a:t>irmgn</a:t>
            </a:r>
            <a:endParaRPr lang="fa-IR"/>
          </a:p>
        </p:txBody>
      </p:sp>
      <p:sp>
        <p:nvSpPr>
          <p:cNvPr id="5" name="Slide Number Placeholder 4"/>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641DF-0FDB-4C0A-869B-3F0E4F80C58A}" type="datetime8">
              <a:rPr lang="fa-IR" smtClean="0"/>
              <a:t>22 نوامبر 18</a:t>
            </a:fld>
            <a:endParaRPr lang="fa-IR"/>
          </a:p>
        </p:txBody>
      </p:sp>
      <p:sp>
        <p:nvSpPr>
          <p:cNvPr id="3" name="Footer Placeholder 2"/>
          <p:cNvSpPr>
            <a:spLocks noGrp="1"/>
          </p:cNvSpPr>
          <p:nvPr>
            <p:ph type="ftr" sz="quarter" idx="11"/>
          </p:nvPr>
        </p:nvSpPr>
        <p:spPr/>
        <p:txBody>
          <a:bodyPr/>
          <a:lstStyle/>
          <a:p>
            <a:r>
              <a:rPr lang="en-US" smtClean="0"/>
              <a:t>irmgn</a:t>
            </a:r>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FB91A49-74EB-4A26-95E6-BEDD35B49F2F}" type="datetime8">
              <a:rPr lang="fa-IR" smtClean="0"/>
              <a:t>22 نوامبر 18</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irmgn</a:t>
            </a:r>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6AE2413F-7AEB-4B5F-BE75-382AA83CEF78}"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spd="slow">
    <p:randomBa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480C3-C9EC-4824-9B62-6A14C665A91D}" type="datetime8">
              <a:rPr lang="fa-IR" smtClean="0"/>
              <a:t>22 نوامبر 18</a:t>
            </a:fld>
            <a:endParaRPr lang="fa-IR"/>
          </a:p>
        </p:txBody>
      </p:sp>
      <p:sp>
        <p:nvSpPr>
          <p:cNvPr id="6" name="Footer Placeholder 5"/>
          <p:cNvSpPr>
            <a:spLocks noGrp="1"/>
          </p:cNvSpPr>
          <p:nvPr>
            <p:ph type="ftr" sz="quarter" idx="11"/>
          </p:nvPr>
        </p:nvSpPr>
        <p:spPr/>
        <p:txBody>
          <a:bodyPr/>
          <a:lstStyle/>
          <a:p>
            <a:r>
              <a:rPr lang="en-US" smtClean="0"/>
              <a:t>irmgn</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043AB5-F680-442E-980D-B3966B9FA693}" type="datetime8">
              <a:rPr lang="fa-IR" smtClean="0"/>
              <a:t>22 نوامبر 18</a:t>
            </a:fld>
            <a:endParaRPr lang="fa-IR"/>
          </a:p>
        </p:txBody>
      </p:sp>
      <p:sp>
        <p:nvSpPr>
          <p:cNvPr id="6" name="Footer Placeholder 5"/>
          <p:cNvSpPr>
            <a:spLocks noGrp="1"/>
          </p:cNvSpPr>
          <p:nvPr>
            <p:ph type="ftr" sz="quarter" idx="11"/>
          </p:nvPr>
        </p:nvSpPr>
        <p:spPr/>
        <p:txBody>
          <a:bodyPr/>
          <a:lstStyle/>
          <a:p>
            <a:r>
              <a:rPr lang="en-US" smtClean="0"/>
              <a:t>irmgn</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ransition spd="slow">
    <p:randomBa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CDE785-7531-43A8-B89B-C7643C7D3E91}" type="datetime8">
              <a:rPr lang="fa-IR" smtClean="0"/>
              <a:t>22 نوامبر 18</a:t>
            </a:fld>
            <a:endParaRPr lang="fa-IR"/>
          </a:p>
        </p:txBody>
      </p:sp>
      <p:sp>
        <p:nvSpPr>
          <p:cNvPr id="5" name="Footer Placeholder 4"/>
          <p:cNvSpPr>
            <a:spLocks noGrp="1"/>
          </p:cNvSpPr>
          <p:nvPr>
            <p:ph type="ftr" sz="quarter" idx="11"/>
          </p:nvPr>
        </p:nvSpPr>
        <p:spPr/>
        <p:txBody>
          <a:bodyPr/>
          <a:lstStyle/>
          <a:p>
            <a:r>
              <a:rPr lang="en-US" smtClean="0"/>
              <a:t>irmgn</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7EEBF1-68A1-41FF-92D3-9A731D03D7B7}" type="datetime8">
              <a:rPr lang="fa-IR" smtClean="0"/>
              <a:t>22 نوامبر 18</a:t>
            </a:fld>
            <a:endParaRPr lang="fa-IR"/>
          </a:p>
        </p:txBody>
      </p:sp>
      <p:sp>
        <p:nvSpPr>
          <p:cNvPr id="5" name="Footer Placeholder 4"/>
          <p:cNvSpPr>
            <a:spLocks noGrp="1"/>
          </p:cNvSpPr>
          <p:nvPr>
            <p:ph type="ftr" sz="quarter" idx="11"/>
          </p:nvPr>
        </p:nvSpPr>
        <p:spPr/>
        <p:txBody>
          <a:bodyPr/>
          <a:lstStyle/>
          <a:p>
            <a:r>
              <a:rPr lang="en-US" smtClean="0"/>
              <a:t>irmgn</a:t>
            </a:r>
            <a:endParaRPr lang="fa-IR"/>
          </a:p>
        </p:txBody>
      </p:sp>
      <p:sp>
        <p:nvSpPr>
          <p:cNvPr id="6" name="Slide Number Placeholder 5"/>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4E2ADA4-6918-416D-8248-A7FC1183E88C}" type="datetime8">
              <a:rPr lang="fa-IR" smtClean="0"/>
              <a:t>22 نوامبر 18</a:t>
            </a:fld>
            <a:endParaRPr lang="fa-IR"/>
          </a:p>
        </p:txBody>
      </p:sp>
      <p:sp>
        <p:nvSpPr>
          <p:cNvPr id="6" name="Footer Placeholder 5"/>
          <p:cNvSpPr>
            <a:spLocks noGrp="1"/>
          </p:cNvSpPr>
          <p:nvPr>
            <p:ph type="ftr" sz="quarter" idx="11"/>
          </p:nvPr>
        </p:nvSpPr>
        <p:spPr/>
        <p:txBody>
          <a:bodyPr/>
          <a:lstStyle/>
          <a:p>
            <a:r>
              <a:rPr lang="en-US" smtClean="0"/>
              <a:t>irmgn</a:t>
            </a:r>
            <a:endParaRPr lang="fa-IR"/>
          </a:p>
        </p:txBody>
      </p:sp>
      <p:sp>
        <p:nvSpPr>
          <p:cNvPr id="7" name="Slide Number Placeholder 6"/>
          <p:cNvSpPr>
            <a:spLocks noGrp="1"/>
          </p:cNvSpPr>
          <p:nvPr>
            <p:ph type="sldNum" sz="quarter" idx="12"/>
          </p:nvPr>
        </p:nvSpPr>
        <p:spPr/>
        <p:txBody>
          <a:bodyPr/>
          <a:lstStyle/>
          <a:p>
            <a:fld id="{6AE2413F-7AEB-4B5F-BE75-382AA83CEF78}"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7868DB5-ABF9-4C6E-8780-EB4297A891BD}" type="datetime8">
              <a:rPr lang="fa-IR" smtClean="0"/>
              <a:t>22 نوامبر 18</a:t>
            </a:fld>
            <a:endParaRPr lang="fa-IR"/>
          </a:p>
        </p:txBody>
      </p:sp>
      <p:sp>
        <p:nvSpPr>
          <p:cNvPr id="8" name="Footer Placeholder 7"/>
          <p:cNvSpPr>
            <a:spLocks noGrp="1"/>
          </p:cNvSpPr>
          <p:nvPr>
            <p:ph type="ftr" sz="quarter" idx="11"/>
          </p:nvPr>
        </p:nvSpPr>
        <p:spPr/>
        <p:txBody>
          <a:bodyPr/>
          <a:lstStyle/>
          <a:p>
            <a:r>
              <a:rPr lang="en-US" smtClean="0"/>
              <a:t>irmgn</a:t>
            </a:r>
            <a:endParaRPr lang="fa-IR"/>
          </a:p>
        </p:txBody>
      </p:sp>
      <p:sp>
        <p:nvSpPr>
          <p:cNvPr id="9" name="Slide Number Placeholder 8"/>
          <p:cNvSpPr>
            <a:spLocks noGrp="1"/>
          </p:cNvSpPr>
          <p:nvPr>
            <p:ph type="sldNum" sz="quarter" idx="12"/>
          </p:nvPr>
        </p:nvSpPr>
        <p:spPr/>
        <p:txBody>
          <a:bodyPr/>
          <a:lstStyle/>
          <a:p>
            <a:fld id="{6AE2413F-7AEB-4B5F-BE75-382AA83CEF78}"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9CDBAE1-54AB-4DE2-BEE7-2EAEE7345E58}" type="datetime8">
              <a:rPr lang="fa-IR" smtClean="0"/>
              <a:t>22 نوامبر 18</a:t>
            </a:fld>
            <a:endParaRPr lang="fa-IR"/>
          </a:p>
        </p:txBody>
      </p:sp>
      <p:sp>
        <p:nvSpPr>
          <p:cNvPr id="7" name="Slide Number Placeholder 6"/>
          <p:cNvSpPr>
            <a:spLocks noGrp="1"/>
          </p:cNvSpPr>
          <p:nvPr>
            <p:ph type="sldNum" sz="quarter" idx="11"/>
          </p:nvPr>
        </p:nvSpPr>
        <p:spPr/>
        <p:txBody>
          <a:bodyPr rtlCol="0"/>
          <a:lstStyle/>
          <a:p>
            <a:fld id="{6AE2413F-7AEB-4B5F-BE75-382AA83CEF78}" type="slidenum">
              <a:rPr lang="fa-IR" smtClean="0"/>
              <a:pPr/>
              <a:t>‹#›</a:t>
            </a:fld>
            <a:endParaRPr lang="fa-IR"/>
          </a:p>
        </p:txBody>
      </p:sp>
      <p:sp>
        <p:nvSpPr>
          <p:cNvPr id="8" name="Footer Placeholder 7"/>
          <p:cNvSpPr>
            <a:spLocks noGrp="1"/>
          </p:cNvSpPr>
          <p:nvPr>
            <p:ph type="ftr" sz="quarter" idx="12"/>
          </p:nvPr>
        </p:nvSpPr>
        <p:spPr/>
        <p:txBody>
          <a:bodyPr rtlCol="0"/>
          <a:lstStyle/>
          <a:p>
            <a:r>
              <a:rPr lang="en-US" smtClean="0"/>
              <a:t>irmgn</a:t>
            </a:r>
            <a:endParaRPr lang="fa-IR"/>
          </a:p>
        </p:txBody>
      </p:sp>
    </p:spTree>
  </p:cSld>
  <p:clrMapOvr>
    <a:masterClrMapping/>
  </p:clrMapOvr>
  <p:transition spd="slow">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21B47-2108-46CD-86B3-5A7F412638D1}" type="datetime8">
              <a:rPr lang="fa-IR" smtClean="0"/>
              <a:t>22 نوامبر 18</a:t>
            </a:fld>
            <a:endParaRPr lang="fa-IR"/>
          </a:p>
        </p:txBody>
      </p:sp>
      <p:sp>
        <p:nvSpPr>
          <p:cNvPr id="3" name="Footer Placeholder 2"/>
          <p:cNvSpPr>
            <a:spLocks noGrp="1"/>
          </p:cNvSpPr>
          <p:nvPr>
            <p:ph type="ftr" sz="quarter" idx="11"/>
          </p:nvPr>
        </p:nvSpPr>
        <p:spPr/>
        <p:txBody>
          <a:bodyPr/>
          <a:lstStyle/>
          <a:p>
            <a:r>
              <a:rPr lang="en-US" smtClean="0"/>
              <a:t>irmgn</a:t>
            </a:r>
            <a:endParaRPr lang="fa-IR"/>
          </a:p>
        </p:txBody>
      </p:sp>
      <p:sp>
        <p:nvSpPr>
          <p:cNvPr id="4" name="Slide Number Placeholder 3"/>
          <p:cNvSpPr>
            <a:spLocks noGrp="1"/>
          </p:cNvSpPr>
          <p:nvPr>
            <p:ph type="sldNum" sz="quarter" idx="12"/>
          </p:nvPr>
        </p:nvSpPr>
        <p:spPr/>
        <p:txBody>
          <a:bodyPr/>
          <a:lstStyle/>
          <a:p>
            <a:fld id="{6AE2413F-7AEB-4B5F-BE75-382AA83CEF78}" type="slidenum">
              <a:rPr lang="fa-IR" smtClean="0"/>
              <a:pPr/>
              <a:t>‹#›</a:t>
            </a:fld>
            <a:endParaRPr lang="fa-IR"/>
          </a:p>
        </p:txBody>
      </p:sp>
    </p:spTree>
  </p:cSld>
  <p:clrMapOvr>
    <a:masterClrMapping/>
  </p:clrMapOvr>
  <p:transition spd="slow">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E9E3586-9630-49D0-82DC-777DE62DFB67}" type="datetime8">
              <a:rPr lang="fa-IR" smtClean="0"/>
              <a:t>22 نوامبر 18</a:t>
            </a:fld>
            <a:endParaRPr lang="fa-IR"/>
          </a:p>
        </p:txBody>
      </p:sp>
      <p:sp>
        <p:nvSpPr>
          <p:cNvPr id="22" name="Slide Number Placeholder 21"/>
          <p:cNvSpPr>
            <a:spLocks noGrp="1"/>
          </p:cNvSpPr>
          <p:nvPr>
            <p:ph type="sldNum" sz="quarter" idx="15"/>
          </p:nvPr>
        </p:nvSpPr>
        <p:spPr/>
        <p:txBody>
          <a:bodyPr rtlCol="0"/>
          <a:lstStyle/>
          <a:p>
            <a:fld id="{6AE2413F-7AEB-4B5F-BE75-382AA83CEF78}" type="slidenum">
              <a:rPr lang="fa-IR" smtClean="0"/>
              <a:pPr/>
              <a:t>‹#›</a:t>
            </a:fld>
            <a:endParaRPr lang="fa-IR"/>
          </a:p>
        </p:txBody>
      </p:sp>
      <p:sp>
        <p:nvSpPr>
          <p:cNvPr id="23" name="Footer Placeholder 22"/>
          <p:cNvSpPr>
            <a:spLocks noGrp="1"/>
          </p:cNvSpPr>
          <p:nvPr>
            <p:ph type="ftr" sz="quarter" idx="16"/>
          </p:nvPr>
        </p:nvSpPr>
        <p:spPr/>
        <p:txBody>
          <a:bodyPr rtlCol="0"/>
          <a:lstStyle/>
          <a:p>
            <a:r>
              <a:rPr lang="en-US" smtClean="0"/>
              <a:t>irmgn</a:t>
            </a:r>
            <a:endParaRPr lang="fa-IR"/>
          </a:p>
        </p:txBody>
      </p:sp>
    </p:spTree>
  </p:cSld>
  <p:clrMapOvr>
    <a:overrideClrMapping bg1="lt1" tx1="dk1" bg2="lt2" tx2="dk2" accent1="accent1" accent2="accent2" accent3="accent3" accent4="accent4" accent5="accent5" accent6="accent6" hlink="hlink" folHlink="folHlink"/>
  </p:clrMapOvr>
  <p:transitio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51873E3-14C2-4731-AE1D-0B872487557B}" type="datetime8">
              <a:rPr lang="fa-IR" smtClean="0"/>
              <a:t>22 نوامبر 18</a:t>
            </a:fld>
            <a:endParaRPr lang="fa-IR"/>
          </a:p>
        </p:txBody>
      </p:sp>
      <p:sp>
        <p:nvSpPr>
          <p:cNvPr id="18" name="Slide Number Placeholder 17"/>
          <p:cNvSpPr>
            <a:spLocks noGrp="1"/>
          </p:cNvSpPr>
          <p:nvPr>
            <p:ph type="sldNum" sz="quarter" idx="11"/>
          </p:nvPr>
        </p:nvSpPr>
        <p:spPr/>
        <p:txBody>
          <a:bodyPr rtlCol="0"/>
          <a:lstStyle/>
          <a:p>
            <a:fld id="{6AE2413F-7AEB-4B5F-BE75-382AA83CEF78}" type="slidenum">
              <a:rPr lang="fa-IR" smtClean="0"/>
              <a:pPr/>
              <a:t>‹#›</a:t>
            </a:fld>
            <a:endParaRPr lang="fa-IR"/>
          </a:p>
        </p:txBody>
      </p:sp>
      <p:sp>
        <p:nvSpPr>
          <p:cNvPr id="21" name="Footer Placeholder 20"/>
          <p:cNvSpPr>
            <a:spLocks noGrp="1"/>
          </p:cNvSpPr>
          <p:nvPr>
            <p:ph type="ftr" sz="quarter" idx="12"/>
          </p:nvPr>
        </p:nvSpPr>
        <p:spPr/>
        <p:txBody>
          <a:bodyPr rtlCol="0"/>
          <a:lstStyle/>
          <a:p>
            <a:r>
              <a:rPr lang="en-US" smtClean="0"/>
              <a:t>irmgn</a:t>
            </a:r>
            <a:endParaRPr lang="fa-IR"/>
          </a:p>
        </p:txBody>
      </p:sp>
    </p:spTree>
  </p:cSld>
  <p:clrMapOvr>
    <a:masterClrMapping/>
  </p:clrMapOvr>
  <p:transition spd="slow">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B1C7E52-8931-4899-9F76-C490484B09E0}" type="datetime8">
              <a:rPr lang="fa-IR" smtClean="0"/>
              <a:t>22 نوامبر 18</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irmgn</a:t>
            </a:r>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Bar/>
  </p:transition>
  <p:hf sldNum="0" hdr="0" dt="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3028AAF-ED3F-4203-BB8E-8D50B403D94A}" type="datetime8">
              <a:rPr lang="fa-IR" smtClean="0"/>
              <a:t>22 نوامبر 18</a:t>
            </a:fld>
            <a:endParaRPr lang="fa-I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smtClean="0"/>
              <a:t>irmgn</a:t>
            </a:r>
            <a:endParaRPr lang="fa-I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randomBar/>
  </p:transition>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29654D8-A773-4853-B1F8-7CA3852E24F6}" type="datetime8">
              <a:rPr lang="fa-IR" smtClean="0"/>
              <a:t>22 نوامبر 18</a:t>
            </a:fld>
            <a:endParaRPr lang="fa-I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irmgn</a:t>
            </a:r>
            <a:endParaRPr lang="fa-I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AE2413F-7AEB-4B5F-BE75-382AA83CEF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randomBar/>
  </p:transition>
  <p:timing>
    <p:tnLst>
      <p:par>
        <p:cTn id="1" dur="indefinite" restart="never" nodeType="tmRoot"/>
      </p:par>
    </p:tnLst>
  </p:timing>
  <p:hf sldNum="0" hd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533400"/>
            <a:ext cx="3507904" cy="1944960"/>
          </a:xfrm>
        </p:spPr>
        <p:txBody>
          <a:bodyPr>
            <a:noAutofit/>
          </a:bodyPr>
          <a:lstStyle/>
          <a:p>
            <a:pPr algn="ctr"/>
            <a:r>
              <a:rPr lang="fa-IR" sz="2400" dirty="0" smtClean="0"/>
              <a:t/>
            </a:r>
            <a:br>
              <a:rPr lang="fa-IR" sz="2400" dirty="0" smtClean="0"/>
            </a:br>
            <a:r>
              <a:rPr lang="fa-IR" sz="2400" dirty="0" smtClean="0"/>
              <a:t/>
            </a:r>
            <a:br>
              <a:rPr lang="fa-IR" sz="2400" dirty="0" smtClean="0"/>
            </a:br>
            <a:r>
              <a:rPr lang="fa-IR" sz="2400" dirty="0" smtClean="0"/>
              <a:t/>
            </a:r>
            <a:br>
              <a:rPr lang="fa-IR" sz="2400" dirty="0" smtClean="0"/>
            </a:br>
            <a:r>
              <a:rPr lang="fa-IR" sz="2400" dirty="0" smtClean="0"/>
              <a:t>بسم </a:t>
            </a:r>
            <a:r>
              <a:rPr lang="fa-IR" sz="2400" dirty="0"/>
              <a:t>الله الرحمن </a:t>
            </a:r>
            <a:r>
              <a:rPr lang="fa-IR" sz="2400" dirty="0" smtClean="0"/>
              <a:t>الرحیم</a:t>
            </a:r>
            <a:br>
              <a:rPr lang="fa-IR" sz="2400" dirty="0" smtClean="0"/>
            </a:br>
            <a:r>
              <a:rPr lang="fa-IR" sz="2400" dirty="0" smtClean="0"/>
              <a:t/>
            </a:r>
            <a:br>
              <a:rPr lang="fa-IR" sz="2400" dirty="0" smtClean="0"/>
            </a:br>
            <a:r>
              <a:rPr lang="fa-IR" sz="2400" dirty="0"/>
              <a:t/>
            </a:r>
            <a:br>
              <a:rPr lang="fa-IR" sz="2400" dirty="0"/>
            </a:br>
            <a:endParaRPr lang="fa-IR" sz="2400" dirty="0"/>
          </a:p>
        </p:txBody>
      </p:sp>
      <p:sp>
        <p:nvSpPr>
          <p:cNvPr id="3" name="Subtitle 2"/>
          <p:cNvSpPr>
            <a:spLocks noGrp="1"/>
          </p:cNvSpPr>
          <p:nvPr>
            <p:ph type="subTitle" idx="1"/>
          </p:nvPr>
        </p:nvSpPr>
        <p:spPr>
          <a:xfrm>
            <a:off x="2971800" y="3352800"/>
            <a:ext cx="4076619" cy="972108"/>
          </a:xfrm>
        </p:spPr>
        <p:txBody>
          <a:bodyPr>
            <a:noAutofit/>
          </a:bodyPr>
          <a:lstStyle/>
          <a:p>
            <a:pPr algn="ctr"/>
            <a:r>
              <a:rPr lang="fa-IR"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استاد :</a:t>
            </a:r>
          </a:p>
          <a:p>
            <a:pPr algn="ctr"/>
            <a:r>
              <a:rPr lang="fa-IR" sz="2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rPr>
              <a:t>دکتر میرعلی سید نقوی</a:t>
            </a:r>
            <a:endParaRPr lang="fa-IR"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Nazanin" pitchFamily="2" charset="-78"/>
            </a:endParaRPr>
          </a:p>
        </p:txBody>
      </p:sp>
      <p:sp>
        <p:nvSpPr>
          <p:cNvPr id="4" name="Rectangle 3"/>
          <p:cNvSpPr/>
          <p:nvPr/>
        </p:nvSpPr>
        <p:spPr>
          <a:xfrm>
            <a:off x="2590800" y="1752600"/>
            <a:ext cx="4572000" cy="769441"/>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4400" dirty="0" smtClean="0">
                <a:solidFill>
                  <a:schemeClr val="tx1"/>
                </a:solidFill>
                <a:cs typeface="B Nazanin" pitchFamily="2" charset="-78"/>
              </a:rPr>
              <a:t>منابع انسانی پیشرفته</a:t>
            </a:r>
            <a:endParaRPr lang="fa-IR" sz="4400" dirty="0">
              <a:solidFill>
                <a:schemeClr val="tx1"/>
              </a:solidFill>
              <a:cs typeface="B Nazanin" pitchFamily="2" charset="-78"/>
            </a:endParaRPr>
          </a:p>
        </p:txBody>
      </p:sp>
      <p:sp>
        <p:nvSpPr>
          <p:cNvPr id="6" name="Subtitle 2"/>
          <p:cNvSpPr txBox="1">
            <a:spLocks/>
          </p:cNvSpPr>
          <p:nvPr/>
        </p:nvSpPr>
        <p:spPr>
          <a:xfrm>
            <a:off x="492357" y="3645024"/>
            <a:ext cx="1471420" cy="1116124"/>
          </a:xfrm>
          <a:prstGeom prst="rect">
            <a:avLst/>
          </a:prstGeom>
        </p:spPr>
        <p:txBody>
          <a:bodyPr vert="horz">
            <a:noAutofit/>
          </a:bodyPr>
          <a:lstStyle>
            <a:lvl1pPr marL="0" indent="0" algn="l" rtl="1"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1"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1"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1"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1"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1"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1"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1"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1"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r>
              <a:rPr lang="fa-IR" sz="2400" dirty="0" smtClean="0">
                <a:latin typeface="IranNastaliq" pitchFamily="2" charset="0"/>
                <a:cs typeface="IranNastaliq" pitchFamily="2" charset="0"/>
              </a:rPr>
              <a:t>پاییز</a:t>
            </a:r>
          </a:p>
          <a:p>
            <a:pPr algn="ctr"/>
            <a:r>
              <a:rPr lang="fa-IR" sz="2400" dirty="0" smtClean="0">
                <a:latin typeface="IranNastaliq" pitchFamily="2" charset="0"/>
                <a:cs typeface="IranNastaliq" pitchFamily="2" charset="0"/>
              </a:rPr>
              <a:t>96</a:t>
            </a:r>
            <a:endParaRPr lang="fa-IR" sz="2400" dirty="0">
              <a:latin typeface="IranNastaliq" pitchFamily="2" charset="0"/>
              <a:cs typeface="IranNastaliq" pitchFamily="2" charset="0"/>
            </a:endParaRPr>
          </a:p>
        </p:txBody>
      </p:sp>
      <p:sp>
        <p:nvSpPr>
          <p:cNvPr id="8" name="Subtitle 2"/>
          <p:cNvSpPr txBox="1">
            <a:spLocks/>
          </p:cNvSpPr>
          <p:nvPr/>
        </p:nvSpPr>
        <p:spPr>
          <a:xfrm>
            <a:off x="2209800" y="4572000"/>
            <a:ext cx="4800600" cy="1664733"/>
          </a:xfrm>
          <a:prstGeom prst="rect">
            <a:avLst/>
          </a:prstGeom>
        </p:spPr>
        <p:txBody>
          <a:bodyPr vert="horz">
            <a:noAutofit/>
          </a:bodyPr>
          <a:lstStyle>
            <a:lvl1pPr marL="0" indent="0" algn="l" rtl="1"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1"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1"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1"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1"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1"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1"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1"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1"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a:endParaRPr lang="fa-IR" sz="2400" dirty="0" smtClean="0">
              <a:ln w="10541" cmpd="sng">
                <a:solidFill>
                  <a:srgbClr val="7D7D7D">
                    <a:tint val="100000"/>
                    <a:shade val="100000"/>
                    <a:satMod val="110000"/>
                  </a:srgbClr>
                </a:solidFill>
                <a:prstDash val="solid"/>
              </a:ln>
              <a:solidFill>
                <a:schemeClr val="accent2">
                  <a:lumMod val="75000"/>
                </a:schemeClr>
              </a:solidFill>
              <a:cs typeface="B Nazanin" pitchFamily="2" charset="-78"/>
            </a:endParaRPr>
          </a:p>
          <a:p>
            <a:pPr algn="ctr"/>
            <a:endParaRPr lang="fa-IR" sz="2400" dirty="0" smtClean="0">
              <a:ln w="10541" cmpd="sng">
                <a:solidFill>
                  <a:srgbClr val="7D7D7D">
                    <a:tint val="100000"/>
                    <a:shade val="100000"/>
                    <a:satMod val="110000"/>
                  </a:srgbClr>
                </a:solidFill>
                <a:prstDash val="solid"/>
              </a:ln>
              <a:solidFill>
                <a:schemeClr val="accent2">
                  <a:lumMod val="75000"/>
                </a:schemeClr>
              </a:solidFill>
              <a:cs typeface="B Nazanin" pitchFamily="2" charset="-78"/>
            </a:endParaRPr>
          </a:p>
          <a:p>
            <a:pPr algn="ctr"/>
            <a:r>
              <a:rPr lang="fa-IR" sz="2400" dirty="0" smtClean="0">
                <a:ln w="10541" cmpd="sng">
                  <a:solidFill>
                    <a:srgbClr val="7D7D7D">
                      <a:tint val="100000"/>
                      <a:shade val="100000"/>
                      <a:satMod val="110000"/>
                    </a:srgbClr>
                  </a:solidFill>
                  <a:prstDash val="solid"/>
                </a:ln>
                <a:solidFill>
                  <a:schemeClr val="accent2">
                    <a:lumMod val="75000"/>
                  </a:schemeClr>
                </a:solidFill>
                <a:cs typeface="B Nazanin" pitchFamily="2" charset="-78"/>
              </a:rPr>
              <a:t>                           محمد هاشمی طباطبایی</a:t>
            </a:r>
          </a:p>
          <a:p>
            <a:pPr algn="ctr"/>
            <a:r>
              <a:rPr lang="fa-IR" sz="1600" dirty="0" smtClean="0">
                <a:ln w="10541" cmpd="sng">
                  <a:solidFill>
                    <a:srgbClr val="7D7D7D">
                      <a:tint val="100000"/>
                      <a:shade val="100000"/>
                      <a:satMod val="110000"/>
                    </a:srgbClr>
                  </a:solidFill>
                  <a:prstDash val="solid"/>
                </a:ln>
                <a:solidFill>
                  <a:schemeClr val="accent2">
                    <a:lumMod val="75000"/>
                  </a:schemeClr>
                </a:solidFill>
                <a:cs typeface="B Nazanin" pitchFamily="2" charset="-78"/>
              </a:rPr>
              <a:t>                           96124334206      </a:t>
            </a:r>
          </a:p>
          <a:p>
            <a:pPr algn="ctr"/>
            <a:endParaRPr lang="fa-IR" sz="1600" dirty="0">
              <a:ln w="10541" cmpd="sng">
                <a:solidFill>
                  <a:srgbClr val="7D7D7D">
                    <a:tint val="100000"/>
                    <a:shade val="100000"/>
                    <a:satMod val="110000"/>
                  </a:srgbClr>
                </a:solidFill>
                <a:prstDash val="solid"/>
              </a:ln>
              <a:solidFill>
                <a:schemeClr val="accent2">
                  <a:lumMod val="75000"/>
                </a:schemeClr>
              </a:solidFill>
              <a:cs typeface="B Nazanin" pitchFamily="2" charset="-78"/>
            </a:endParaRPr>
          </a:p>
        </p:txBody>
      </p:sp>
      <p:pic>
        <p:nvPicPr>
          <p:cNvPr id="11" name="Picture 10" descr="علامه طباطبایی لوگو.png"/>
          <p:cNvPicPr>
            <a:picLocks noChangeAspect="1"/>
          </p:cNvPicPr>
          <p:nvPr/>
        </p:nvPicPr>
        <p:blipFill>
          <a:blip r:embed="rId3"/>
          <a:stretch>
            <a:fillRect/>
          </a:stretch>
        </p:blipFill>
        <p:spPr>
          <a:xfrm>
            <a:off x="7467600" y="304800"/>
            <a:ext cx="1222022" cy="1434548"/>
          </a:xfrm>
          <a:prstGeom prst="rect">
            <a:avLst/>
          </a:prstGeom>
        </p:spPr>
      </p:pic>
      <p:sp>
        <p:nvSpPr>
          <p:cNvPr id="9" name="Rectangle 8"/>
          <p:cNvSpPr/>
          <p:nvPr/>
        </p:nvSpPr>
        <p:spPr>
          <a:xfrm>
            <a:off x="3276600" y="5105400"/>
            <a:ext cx="990977" cy="369332"/>
          </a:xfrm>
          <a:prstGeom prst="rect">
            <a:avLst/>
          </a:prstGeom>
        </p:spPr>
        <p:txBody>
          <a:bodyPr wrap="none">
            <a:spAutoFit/>
          </a:bodyPr>
          <a:lstStyle/>
          <a:p>
            <a:pPr lvl="0" algn="ctr"/>
            <a:r>
              <a:rPr lang="fa-IR" dirty="0" smtClean="0">
                <a:ln w="10541" cmpd="sng">
                  <a:solidFill>
                    <a:srgbClr val="7D7D7D">
                      <a:tint val="100000"/>
                      <a:shade val="100000"/>
                      <a:satMod val="110000"/>
                    </a:srgbClr>
                  </a:solidFill>
                  <a:prstDash val="solid"/>
                </a:ln>
                <a:solidFill>
                  <a:srgbClr val="7598D9">
                    <a:lumMod val="75000"/>
                  </a:srgbClr>
                </a:solidFill>
                <a:cs typeface="B Nazanin" pitchFamily="2" charset="-78"/>
              </a:rPr>
              <a:t>تهیه کننده:</a:t>
            </a:r>
            <a:endParaRPr lang="fa-IR" dirty="0">
              <a:ln w="10541" cmpd="sng">
                <a:solidFill>
                  <a:srgbClr val="7D7D7D">
                    <a:tint val="100000"/>
                    <a:shade val="100000"/>
                    <a:satMod val="110000"/>
                  </a:srgbClr>
                </a:solidFill>
                <a:prstDash val="solid"/>
              </a:ln>
              <a:solidFill>
                <a:srgbClr val="7598D9">
                  <a:lumMod val="75000"/>
                </a:srgbClr>
              </a:solidFill>
              <a:cs typeface="B Nazanin" pitchFamily="2" charset="-78"/>
            </a:endParaRPr>
          </a:p>
        </p:txBody>
      </p:sp>
      <p:sp>
        <p:nvSpPr>
          <p:cNvPr id="10" name="Rectangle 9"/>
          <p:cNvSpPr/>
          <p:nvPr/>
        </p:nvSpPr>
        <p:spPr>
          <a:xfrm>
            <a:off x="2971800" y="6019800"/>
            <a:ext cx="492443" cy="173124"/>
          </a:xfrm>
          <a:prstGeom prst="rect">
            <a:avLst/>
          </a:prstGeom>
        </p:spPr>
        <p:txBody>
          <a:bodyPr wrap="none">
            <a:spAutoFit/>
          </a:bodyPr>
          <a:lstStyle/>
          <a:p>
            <a:pPr lvl="0" algn="ctr">
              <a:lnSpc>
                <a:spcPct val="25000"/>
              </a:lnSpc>
            </a:pPr>
            <a:r>
              <a:rPr lang="en-US" sz="1200" dirty="0" smtClean="0">
                <a:ln w="10541" cmpd="sng">
                  <a:solidFill>
                    <a:srgbClr val="7D7D7D">
                      <a:tint val="100000"/>
                      <a:shade val="100000"/>
                      <a:satMod val="110000"/>
                    </a:srgbClr>
                  </a:solidFill>
                  <a:prstDash val="solid"/>
                </a:ln>
                <a:solidFill>
                  <a:srgbClr val="7598D9">
                    <a:lumMod val="75000"/>
                  </a:srgbClr>
                </a:solidFill>
                <a:cs typeface="B Nazanin" pitchFamily="2" charset="-78"/>
              </a:rPr>
              <a:t>S.N:</a:t>
            </a:r>
            <a:endParaRPr lang="fa-IR" sz="1200" dirty="0">
              <a:ln w="10541" cmpd="sng">
                <a:solidFill>
                  <a:srgbClr val="7D7D7D">
                    <a:tint val="100000"/>
                    <a:shade val="100000"/>
                    <a:satMod val="110000"/>
                  </a:srgbClr>
                </a:solidFill>
                <a:prstDash val="solid"/>
              </a:ln>
              <a:solidFill>
                <a:srgbClr val="7598D9">
                  <a:lumMod val="75000"/>
                </a:srgbClr>
              </a:solidFill>
              <a:cs typeface="B Nazanin" pitchFamily="2" charset="-78"/>
            </a:endParaRPr>
          </a:p>
        </p:txBody>
      </p:sp>
      <p:sp>
        <p:nvSpPr>
          <p:cNvPr id="5" name="Footer Placeholder 4"/>
          <p:cNvSpPr>
            <a:spLocks noGrp="1"/>
          </p:cNvSpPr>
          <p:nvPr>
            <p:ph type="ftr" sz="quarter" idx="11"/>
          </p:nvPr>
        </p:nvSpPr>
        <p:spPr/>
        <p:txBody>
          <a:bodyPr/>
          <a:lstStyle/>
          <a:p>
            <a:r>
              <a:rPr lang="en-US" smtClean="0"/>
              <a:t>irmgn</a:t>
            </a:r>
            <a:endParaRPr lang="fa-IR"/>
          </a:p>
        </p:txBody>
      </p:sp>
    </p:spTree>
    <p:extLst>
      <p:ext uri="{BB962C8B-B14F-4D97-AF65-F5344CB8AC3E}">
        <p14:creationId xmlns:p14="http://schemas.microsoft.com/office/powerpoint/2010/main" val="3068042828"/>
      </p:ext>
    </p:extLst>
  </p:cSld>
  <p:clrMapOvr>
    <a:masterClrMapping/>
  </p:clrMapOvr>
  <p:transition spd="slow">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9" y="1"/>
            <a:ext cx="9144000" cy="21328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2856"/>
            <a:ext cx="9144000" cy="23762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 y="4509120"/>
            <a:ext cx="9144000" cy="2320749"/>
          </a:xfrm>
          <a:prstGeom prst="rect">
            <a:avLst/>
          </a:prstGeom>
        </p:spPr>
      </p:pic>
      <p:sp>
        <p:nvSpPr>
          <p:cNvPr id="2" name="Footer Placeholder 1"/>
          <p:cNvSpPr>
            <a:spLocks noGrp="1"/>
          </p:cNvSpPr>
          <p:nvPr>
            <p:ph type="ftr" sz="quarter" idx="11"/>
          </p:nvPr>
        </p:nvSpPr>
        <p:spPr/>
        <p:txBody>
          <a:bodyPr/>
          <a:lstStyle/>
          <a:p>
            <a:r>
              <a:rPr lang="en-US" smtClean="0"/>
              <a:t>irmgn</a:t>
            </a:r>
            <a:endParaRPr lang="fa-IR"/>
          </a:p>
        </p:txBody>
      </p:sp>
    </p:spTree>
    <p:extLst>
      <p:ext uri="{BB962C8B-B14F-4D97-AF65-F5344CB8AC3E}">
        <p14:creationId xmlns:p14="http://schemas.microsoft.com/office/powerpoint/2010/main" val="4151150917"/>
      </p:ext>
    </p:extLst>
  </p:cSld>
  <p:clrMapOvr>
    <a:masterClrMapping/>
  </p:clrMapOvr>
  <p:transition spd="slow">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36020" y="836713"/>
            <a:ext cx="6965245" cy="576064"/>
          </a:xfrm>
          <a:prstGeom prst="rect">
            <a:avLst/>
          </a:prstGeom>
        </p:spPr>
        <p:txBody>
          <a:bodyPr vert="horz" lIns="91440" tIns="45720" rIns="91440" bIns="45720" rtlCol="0"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fa-IR"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B Nazanin" pitchFamily="2" charset="-78"/>
              </a:rPr>
              <a:t>معرفی ژورنال</a:t>
            </a:r>
            <a:endParaRPr lang="fa-IR"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cs typeface="B Nazanin" pitchFamily="2" charset="-78"/>
            </a:endParaRPr>
          </a:p>
        </p:txBody>
      </p:sp>
      <p:sp>
        <p:nvSpPr>
          <p:cNvPr id="7" name="Content Placeholder 6"/>
          <p:cNvSpPr>
            <a:spLocks noGrp="1"/>
          </p:cNvSpPr>
          <p:nvPr>
            <p:ph idx="1"/>
          </p:nvPr>
        </p:nvSpPr>
        <p:spPr>
          <a:xfrm>
            <a:off x="990600" y="1600200"/>
            <a:ext cx="7162800" cy="4351469"/>
          </a:xfrm>
        </p:spPr>
        <p:txBody>
          <a:bodyPr/>
          <a:lstStyle/>
          <a:p>
            <a:pPr algn="ctr">
              <a:buNone/>
            </a:pPr>
            <a:r>
              <a:rPr lang="en-US" b="1" dirty="0" smtClean="0"/>
              <a:t>Human Resource Management Review</a:t>
            </a:r>
          </a:p>
          <a:p>
            <a:pPr rtl="0"/>
            <a:endParaRPr lang="en-US" dirty="0" smtClean="0"/>
          </a:p>
          <a:p>
            <a:pPr algn="ctr" rtl="0">
              <a:buNone/>
            </a:pPr>
            <a:r>
              <a:rPr lang="pt-BR" sz="1100" dirty="0" smtClean="0"/>
              <a:t>journal  homepage:  www.elsevier.com/locate/humres </a:t>
            </a:r>
            <a:endParaRPr lang="fa-IR" sz="1100" dirty="0" smtClean="0"/>
          </a:p>
          <a:p>
            <a:pPr algn="ctr" rtl="0">
              <a:buNone/>
            </a:pPr>
            <a:endParaRPr lang="en-US" dirty="0" smtClean="0"/>
          </a:p>
        </p:txBody>
      </p:sp>
      <p:pic>
        <p:nvPicPr>
          <p:cNvPr id="5" name="Picture 4" descr="im.jpg"/>
          <p:cNvPicPr>
            <a:picLocks noChangeAspect="1"/>
          </p:cNvPicPr>
          <p:nvPr/>
        </p:nvPicPr>
        <p:blipFill>
          <a:blip r:embed="rId2"/>
          <a:stretch>
            <a:fillRect/>
          </a:stretch>
        </p:blipFill>
        <p:spPr>
          <a:xfrm>
            <a:off x="1219200" y="2743200"/>
            <a:ext cx="6781800" cy="3315880"/>
          </a:xfrm>
          <a:prstGeom prst="rect">
            <a:avLst/>
          </a:prstGeom>
        </p:spPr>
      </p:pic>
      <p:sp>
        <p:nvSpPr>
          <p:cNvPr id="2" name="Footer Placeholder 1"/>
          <p:cNvSpPr>
            <a:spLocks noGrp="1"/>
          </p:cNvSpPr>
          <p:nvPr>
            <p:ph type="ftr" sz="quarter" idx="11"/>
          </p:nvPr>
        </p:nvSpPr>
        <p:spPr/>
        <p:txBody>
          <a:bodyPr/>
          <a:lstStyle/>
          <a:p>
            <a:r>
              <a:rPr lang="en-US" smtClean="0"/>
              <a:t>irmgn</a:t>
            </a:r>
            <a:endParaRPr lang="fa-IR"/>
          </a:p>
        </p:txBody>
      </p:sp>
    </p:spTree>
    <p:extLst>
      <p:ext uri="{BB962C8B-B14F-4D97-AF65-F5344CB8AC3E}">
        <p14:creationId xmlns:p14="http://schemas.microsoft.com/office/powerpoint/2010/main" val="1754771305"/>
      </p:ext>
    </p:extLst>
  </p:cSld>
  <p:clrMapOvr>
    <a:masterClrMapping/>
  </p:clrMapOvr>
  <p:transition spd="slow">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630217"/>
          </a:xfrm>
        </p:spPr>
        <p:txBody>
          <a:bodyPr>
            <a:noAutofit/>
          </a:bodyPr>
          <a:lstStyle/>
          <a:p>
            <a:r>
              <a:rPr lang="fa-IR" sz="2000" b="1" dirty="0" smtClean="0">
                <a:cs typeface="B Nazanin" pitchFamily="2" charset="-78"/>
              </a:rPr>
              <a:t>چالش ها و فرصت هایی که بر آینده ی مدیریت منابع انسانی تاثیر می گذارند</a:t>
            </a:r>
            <a:endParaRPr lang="fa-IR" sz="2000" b="1" dirty="0">
              <a:cs typeface="B Nazanin" pitchFamily="2" charset="-78"/>
            </a:endParaRPr>
          </a:p>
        </p:txBody>
      </p:sp>
      <p:sp>
        <p:nvSpPr>
          <p:cNvPr id="3" name="Content Placeholder 2"/>
          <p:cNvSpPr>
            <a:spLocks noGrp="1"/>
          </p:cNvSpPr>
          <p:nvPr>
            <p:ph idx="1"/>
          </p:nvPr>
        </p:nvSpPr>
        <p:spPr>
          <a:xfrm>
            <a:off x="838200" y="1447800"/>
            <a:ext cx="7467600" cy="4724400"/>
          </a:xfrm>
        </p:spPr>
        <p:txBody>
          <a:bodyPr/>
          <a:lstStyle/>
          <a:p>
            <a:r>
              <a:rPr lang="fa-IR" dirty="0" smtClean="0"/>
              <a:t>مقدمه:</a:t>
            </a:r>
          </a:p>
          <a:p>
            <a:pPr>
              <a:buNone/>
            </a:pPr>
            <a:r>
              <a:rPr lang="fa-IR" dirty="0" smtClean="0">
                <a:cs typeface="B Nazanin" pitchFamily="2" charset="-78"/>
              </a:rPr>
              <a:t>امروزه رشته ی مدیریت منابع انسانی، فشارهای متعددی را برای تغییر، تجربه می کند. </a:t>
            </a:r>
            <a:r>
              <a:rPr lang="fa-IR" dirty="0" smtClean="0">
                <a:solidFill>
                  <a:srgbClr val="FF0000"/>
                </a:solidFill>
                <a:cs typeface="B Nazanin" pitchFamily="2" charset="-78"/>
              </a:rPr>
              <a:t>تغییرات در اقتصاد</a:t>
            </a:r>
            <a:r>
              <a:rPr lang="fa-IR" dirty="0" smtClean="0">
                <a:cs typeface="B Nazanin" pitchFamily="2" charset="-78"/>
              </a:rPr>
              <a:t>، </a:t>
            </a:r>
            <a:r>
              <a:rPr lang="fa-IR" dirty="0" smtClean="0">
                <a:solidFill>
                  <a:srgbClr val="FF0000"/>
                </a:solidFill>
                <a:cs typeface="B Nazanin" pitchFamily="2" charset="-78"/>
              </a:rPr>
              <a:t>جهانی شدن</a:t>
            </a:r>
            <a:r>
              <a:rPr lang="fa-IR" dirty="0" smtClean="0">
                <a:cs typeface="B Nazanin" pitchFamily="2" charset="-78"/>
              </a:rPr>
              <a:t>، </a:t>
            </a:r>
            <a:r>
              <a:rPr lang="fa-IR" dirty="0" smtClean="0">
                <a:solidFill>
                  <a:srgbClr val="FF0000"/>
                </a:solidFill>
                <a:cs typeface="B Nazanin" pitchFamily="2" charset="-78"/>
              </a:rPr>
              <a:t>تنوع بومی و فناوری</a:t>
            </a:r>
            <a:r>
              <a:rPr lang="fa-IR" dirty="0" smtClean="0">
                <a:cs typeface="B Nazanin" pitchFamily="2" charset="-78"/>
              </a:rPr>
              <a:t>، خواسته های جدیدی از سازمان را مطرح کرده اند و این رشته را به سمت و سوهای کاملا جدید سوق داده اند. با این وجود ما معتقدیم که این چالش ها، فرصت های زیادی را نیز برای مدیریت منابع انسانی و به طور کلی سازمان ها ایجاد می کنند. بنابراین اهداف اولیه ی این مقاله شامل : </a:t>
            </a:r>
            <a:r>
              <a:rPr lang="fa-IR" dirty="0" smtClean="0">
                <a:solidFill>
                  <a:srgbClr val="FF0000"/>
                </a:solidFill>
                <a:cs typeface="B Nazanin" pitchFamily="2" charset="-78"/>
              </a:rPr>
              <a:t>الف) بررسی برخی چالش ها و فرصت هایی که بایستی روی آینده ی مدیریت منابع انسانی تاثیر بگذارند</a:t>
            </a:r>
            <a:r>
              <a:rPr lang="fa-IR" dirty="0" smtClean="0">
                <a:cs typeface="B Nazanin" pitchFamily="2" charset="-78"/>
              </a:rPr>
              <a:t> و ب) </a:t>
            </a:r>
            <a:r>
              <a:rPr lang="fa-IR" dirty="0" smtClean="0">
                <a:solidFill>
                  <a:srgbClr val="FF0000"/>
                </a:solidFill>
                <a:cs typeface="B Nazanin" pitchFamily="2" charset="-78"/>
              </a:rPr>
              <a:t>ارائه ی یک نمای کلی از مقالات بسیار جالبی که در بردارنده این موضوع هستند،</a:t>
            </a:r>
            <a:r>
              <a:rPr lang="fa-IR" dirty="0" smtClean="0">
                <a:cs typeface="B Nazanin" pitchFamily="2" charset="-78"/>
              </a:rPr>
              <a:t> می شود. همچنین مفاهیمی را برای تحقیقات آینده در این رشته بیان کردیم. </a:t>
            </a:r>
            <a:endParaRPr lang="en-US" dirty="0" smtClean="0">
              <a:cs typeface="B Nazanin" pitchFamily="2" charset="-78"/>
            </a:endParaRPr>
          </a:p>
          <a:p>
            <a:pPr>
              <a:buNone/>
            </a:pPr>
            <a:endParaRPr lang="fa-IR" dirty="0"/>
          </a:p>
        </p:txBody>
      </p:sp>
      <p:sp>
        <p:nvSpPr>
          <p:cNvPr id="4" name="Footer Placeholder 3"/>
          <p:cNvSpPr>
            <a:spLocks noGrp="1"/>
          </p:cNvSpPr>
          <p:nvPr>
            <p:ph type="ftr" sz="quarter" idx="11"/>
          </p:nvPr>
        </p:nvSpPr>
        <p:spPr/>
        <p:txBody>
          <a:bodyPr/>
          <a:lstStyle/>
          <a:p>
            <a:r>
              <a:rPr lang="en-US" smtClean="0"/>
              <a:t>irmgn</a:t>
            </a:r>
            <a:endParaRPr lang="fa-IR"/>
          </a:p>
        </p:txBody>
      </p:sp>
    </p:spTree>
  </p:cSld>
  <p:clrMapOvr>
    <a:masterClrMapping/>
  </p:clrMapOvr>
  <p:transition spd="slow">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5023" y="817582"/>
            <a:ext cx="6965245" cy="630217"/>
          </a:xfrm>
        </p:spPr>
        <p:txBody>
          <a:bodyPr>
            <a:noAutofit/>
          </a:bodyPr>
          <a:lstStyle/>
          <a:p>
            <a:r>
              <a:rPr lang="fa-IR" sz="2000" b="1" dirty="0" smtClean="0">
                <a:cs typeface="B Nazanin" pitchFamily="2" charset="-78"/>
              </a:rPr>
              <a:t>"برای مدتی طولانی است که این اتفاق می افتد. اما می دانم که یک تغییر فرا خواهد رسید"</a:t>
            </a:r>
            <a:endParaRPr lang="en-US" sz="2000" b="1" dirty="0">
              <a:cs typeface="B Nazanin" pitchFamily="2" charset="-78"/>
            </a:endParaRPr>
          </a:p>
        </p:txBody>
      </p:sp>
      <p:sp>
        <p:nvSpPr>
          <p:cNvPr id="5" name="Content Placeholder 2"/>
          <p:cNvSpPr>
            <a:spLocks noGrp="1"/>
          </p:cNvSpPr>
          <p:nvPr>
            <p:ph idx="1"/>
          </p:nvPr>
        </p:nvSpPr>
        <p:spPr>
          <a:xfrm>
            <a:off x="838200" y="1447800"/>
            <a:ext cx="7467600" cy="4724400"/>
          </a:xfrm>
        </p:spPr>
        <p:txBody>
          <a:bodyPr/>
          <a:lstStyle/>
          <a:p>
            <a:r>
              <a:rPr lang="fa-IR" dirty="0" smtClean="0"/>
              <a:t>توضیح:</a:t>
            </a:r>
          </a:p>
          <a:p>
            <a:pPr>
              <a:buNone/>
            </a:pPr>
            <a:r>
              <a:rPr lang="fa-IR" dirty="0" smtClean="0">
                <a:cs typeface="B Nazanin" pitchFamily="2" charset="-78"/>
              </a:rPr>
              <a:t>با این که گفته ی </a:t>
            </a:r>
            <a:r>
              <a:rPr lang="fa-IR" dirty="0" smtClean="0">
                <a:solidFill>
                  <a:srgbClr val="FF0000"/>
                </a:solidFill>
                <a:cs typeface="B Nazanin" pitchFamily="2" charset="-78"/>
              </a:rPr>
              <a:t>سم کوک </a:t>
            </a:r>
            <a:r>
              <a:rPr lang="fa-IR" dirty="0" smtClean="0">
                <a:cs typeface="B Nazanin" pitchFamily="2" charset="-78"/>
              </a:rPr>
              <a:t>مربوط به بیش از </a:t>
            </a:r>
            <a:r>
              <a:rPr lang="fa-IR" dirty="0" smtClean="0">
                <a:solidFill>
                  <a:srgbClr val="FF0000"/>
                </a:solidFill>
                <a:cs typeface="B Nazanin" pitchFamily="2" charset="-78"/>
              </a:rPr>
              <a:t>50</a:t>
            </a:r>
            <a:r>
              <a:rPr lang="fa-IR" dirty="0" smtClean="0">
                <a:cs typeface="B Nazanin" pitchFamily="2" charset="-78"/>
              </a:rPr>
              <a:t> سال پیش است، ولی به طور خاص به رشته ی مدیریت منابع انسانی مربوط می شود، چرا که این رشته فشارهای متعددی را برای تغییر تجربه می کند. تغییرات در اقتصاد، جهانی شدن، تنوع بومی و فناوری، خواسته های جدیدی از سازمان را مطرح کرده اند و رشته ی مدیریت منابع انسانی را به برخی سمت و سوهای کاملا جدید سوق داده اند.</a:t>
            </a:r>
            <a:endParaRPr lang="fa-IR" dirty="0">
              <a:cs typeface="B Nazanin" pitchFamily="2" charset="-78"/>
            </a:endParaRPr>
          </a:p>
        </p:txBody>
      </p:sp>
      <p:sp>
        <p:nvSpPr>
          <p:cNvPr id="2" name="Footer Placeholder 1"/>
          <p:cNvSpPr>
            <a:spLocks noGrp="1"/>
          </p:cNvSpPr>
          <p:nvPr>
            <p:ph type="ftr" sz="quarter" idx="11"/>
          </p:nvPr>
        </p:nvSpPr>
        <p:spPr/>
        <p:txBody>
          <a:bodyPr/>
          <a:lstStyle/>
          <a:p>
            <a:r>
              <a:rPr lang="en-US" smtClean="0"/>
              <a:t>irmgn</a:t>
            </a:r>
            <a:endParaRPr lang="fa-IR"/>
          </a:p>
        </p:txBody>
      </p:sp>
    </p:spTree>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838200" y="1447800"/>
            <a:ext cx="7467600" cy="4724400"/>
          </a:xfrm>
          <a:prstGeom prst="rect">
            <a:avLst/>
          </a:prstGeom>
        </p:spPr>
        <p:txBody>
          <a:bodyPr vert="horz" lIns="91440" tIns="45720" rIns="91440" bIns="45720" rtlCol="0" anchor="t">
            <a:normAutofit/>
          </a:bodyPr>
          <a:lstStyle/>
          <a:p>
            <a:pPr marL="274320" marR="0" lvl="0" indent="-274320" algn="r" defTabSz="914400" rtl="1"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mn-cs"/>
              </a:rPr>
              <a:t>توضیح:</a:t>
            </a:r>
          </a:p>
          <a:p>
            <a:pPr marL="274320" lvl="0" indent="-274320">
              <a:spcBef>
                <a:spcPct val="20000"/>
              </a:spcBef>
              <a:buClr>
                <a:schemeClr val="accent2"/>
              </a:buClr>
              <a:buSzPct val="85000"/>
            </a:pPr>
            <a:r>
              <a:rPr lang="fa-IR" sz="2400" dirty="0" smtClean="0"/>
              <a:t>یکی از چالش های عمده ی مؤثر بر آینده ی فرآیندهای مدیریت منابع انسانی، تغییر اقتصاد از اقتصاد تولید محور به اقتصاد دانش محور و خدمت محور است. این اقتصاد جدید به وسیله ی </a:t>
            </a:r>
            <a:r>
              <a:rPr lang="fa-IR" sz="2400" dirty="0" smtClean="0">
                <a:solidFill>
                  <a:srgbClr val="FF0000"/>
                </a:solidFill>
              </a:rPr>
              <a:t>کاهش در تولید و رشد در خدمات و یا دانش </a:t>
            </a:r>
            <a:r>
              <a:rPr lang="fa-IR" sz="2400" dirty="0" smtClean="0"/>
              <a:t>به عنوان هسته ی اقتصادی، مشخص می شود. اقتصاد خدماتی را می توان به عنوان یک سیستم مبتنی بر خرید و فروش خدمات یا تدارک چیزی برای دیگران تعریف کرد .</a:t>
            </a:r>
            <a:endParaRPr kumimoji="0" lang="fa-IR" sz="2400" b="0" i="0" u="none" strike="noStrike" kern="1200" cap="none" spc="0" normalizeH="0" baseline="0" noProof="0" dirty="0">
              <a:ln>
                <a:noFill/>
              </a:ln>
              <a:solidFill>
                <a:schemeClr val="tx1"/>
              </a:solidFill>
              <a:effectLst/>
              <a:uLnTx/>
              <a:uFillTx/>
              <a:latin typeface="+mn-lt"/>
              <a:ea typeface="+mn-ea"/>
              <a:cs typeface="B Nazanin" pitchFamily="2" charset="-78"/>
            </a:endParaRPr>
          </a:p>
        </p:txBody>
      </p:sp>
      <p:sp>
        <p:nvSpPr>
          <p:cNvPr id="7" name="Title 1"/>
          <p:cNvSpPr>
            <a:spLocks noGrp="1"/>
          </p:cNvSpPr>
          <p:nvPr>
            <p:ph type="title"/>
          </p:nvPr>
        </p:nvSpPr>
        <p:spPr>
          <a:xfrm>
            <a:off x="1095023" y="817582"/>
            <a:ext cx="6965245" cy="630217"/>
          </a:xfrm>
        </p:spPr>
        <p:txBody>
          <a:bodyPr>
            <a:noAutofit/>
          </a:bodyPr>
          <a:lstStyle/>
          <a:p>
            <a:r>
              <a:rPr lang="fa-IR" sz="2400" dirty="0" smtClean="0">
                <a:cs typeface="B Nazanin" pitchFamily="2" charset="-78"/>
              </a:rPr>
              <a:t>1) تغییر از اقتصاد تولیدی به اقتصاد دانشی یا خدماتی:</a:t>
            </a:r>
            <a:endParaRPr lang="en-US" sz="2400" dirty="0">
              <a:cs typeface="B Nazanin" pitchFamily="2" charset="-78"/>
            </a:endParaRPr>
          </a:p>
        </p:txBody>
      </p:sp>
      <p:sp>
        <p:nvSpPr>
          <p:cNvPr id="2" name="Footer Placeholder 1"/>
          <p:cNvSpPr>
            <a:spLocks noGrp="1"/>
          </p:cNvSpPr>
          <p:nvPr>
            <p:ph type="ftr" sz="quarter" idx="11"/>
          </p:nvPr>
        </p:nvSpPr>
        <p:spPr/>
        <p:txBody>
          <a:bodyPr/>
          <a:lstStyle/>
          <a:p>
            <a:r>
              <a:rPr lang="en-US" dirty="0" err="1" smtClean="0"/>
              <a:t>irmgn</a:t>
            </a:r>
            <a:endParaRPr lang="fa-IR" dirty="0"/>
          </a:p>
        </p:txBody>
      </p:sp>
    </p:spTree>
  </p:cSld>
  <p:clrMapOvr>
    <a:masterClrMapping/>
  </p:clrMapOvr>
  <p:transition spd="slow">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5023" y="817582"/>
            <a:ext cx="6965245" cy="630217"/>
          </a:xfrm>
        </p:spPr>
        <p:txBody>
          <a:bodyPr>
            <a:noAutofit/>
          </a:bodyPr>
          <a:lstStyle/>
          <a:p>
            <a:r>
              <a:rPr lang="fa-IR" sz="2400" dirty="0" smtClean="0">
                <a:cs typeface="B Nazanin" pitchFamily="2" charset="-78"/>
              </a:rPr>
              <a:t>2) گسترش جهانی شدن:</a:t>
            </a:r>
            <a:endParaRPr lang="en-US" sz="2400" dirty="0">
              <a:cs typeface="B Nazanin" pitchFamily="2" charset="-78"/>
            </a:endParaRPr>
          </a:p>
        </p:txBody>
      </p:sp>
      <p:sp>
        <p:nvSpPr>
          <p:cNvPr id="5" name="Content Placeholder 2"/>
          <p:cNvSpPr txBox="1">
            <a:spLocks/>
          </p:cNvSpPr>
          <p:nvPr/>
        </p:nvSpPr>
        <p:spPr>
          <a:xfrm>
            <a:off x="838200" y="1447800"/>
            <a:ext cx="7467600" cy="4724400"/>
          </a:xfrm>
          <a:prstGeom prst="rect">
            <a:avLst/>
          </a:prstGeom>
        </p:spPr>
        <p:txBody>
          <a:bodyPr vert="horz" lIns="91440" tIns="45720" rIns="91440" bIns="45720" rtlCol="0" anchor="t">
            <a:normAutofit/>
          </a:bodyPr>
          <a:lstStyle/>
          <a:p>
            <a:pPr marL="274320" marR="0" lvl="0" indent="-274320" algn="r" defTabSz="914400" rtl="1"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mn-cs"/>
              </a:rPr>
              <a:t>توضیح:</a:t>
            </a:r>
          </a:p>
          <a:p>
            <a:pPr marL="274320" lvl="0" indent="-274320">
              <a:spcBef>
                <a:spcPct val="20000"/>
              </a:spcBef>
              <a:buClr>
                <a:schemeClr val="accent2"/>
              </a:buClr>
              <a:buSzPct val="85000"/>
            </a:pPr>
            <a:r>
              <a:rPr lang="fa-IR" sz="2400" dirty="0" smtClean="0">
                <a:cs typeface="B Nazanin" pitchFamily="2" charset="-78"/>
              </a:rPr>
              <a:t>عامل دومی که موجب تغییر در مدیریت منابع انسانی می شود، گسترش جهانی شدن است. جهانی شدن در این زمینه، اشاره به سازمان هایی دارد که در مقیاس  جهانی و بین المللی فعالیت می کنند.سازمان هایی که در مقیاس جهانی فعالیت می کنند، با چالش های جدیدی از قبیل </a:t>
            </a:r>
            <a:r>
              <a:rPr lang="fa-IR" sz="2400" dirty="0" smtClean="0">
                <a:solidFill>
                  <a:srgbClr val="FF0000"/>
                </a:solidFill>
                <a:cs typeface="B Nazanin" pitchFamily="2" charset="-78"/>
              </a:rPr>
              <a:t>تفاوت در زبان و فرهنگ کارکنان و تغییرات در سیستم های اجتماعی، اقتصادی و حقوقی</a:t>
            </a:r>
            <a:r>
              <a:rPr lang="fa-IR" sz="2400" dirty="0" smtClean="0">
                <a:cs typeface="B Nazanin" pitchFamily="2" charset="-78"/>
              </a:rPr>
              <a:t>، روبرو هستند. شرکت های چند ملیتی، شرکت های بزرگ فعال در چند کشور هستند، که با پرسش های جدیدی، از جمله اینکه، چگونه شیوه های مدیریت منابع انسانی سازگار با موقعیت های مختلف ایجاد کنند؟ چگونه یک فرهنگ منسجم در شرکت توسعه دهند؟ و اینکه چگونه مدیران را برای کار در محیط فرهنگی متفاوت آماده کنند، مواجه هستند.</a:t>
            </a:r>
            <a:endParaRPr kumimoji="0" lang="fa-IR" sz="2400" b="0" i="0" u="none" strike="noStrike" kern="1200" cap="none" spc="0" normalizeH="0" baseline="0" noProof="0" dirty="0">
              <a:ln>
                <a:noFill/>
              </a:ln>
              <a:solidFill>
                <a:schemeClr val="tx1"/>
              </a:solidFill>
              <a:effectLst/>
              <a:uLnTx/>
              <a:uFillTx/>
              <a:cs typeface="B Nazanin" pitchFamily="2" charset="-78"/>
            </a:endParaRPr>
          </a:p>
        </p:txBody>
      </p:sp>
      <p:sp>
        <p:nvSpPr>
          <p:cNvPr id="2" name="Footer Placeholder 1"/>
          <p:cNvSpPr>
            <a:spLocks noGrp="1"/>
          </p:cNvSpPr>
          <p:nvPr>
            <p:ph type="ftr" sz="quarter" idx="11"/>
          </p:nvPr>
        </p:nvSpPr>
        <p:spPr/>
        <p:txBody>
          <a:bodyPr/>
          <a:lstStyle/>
          <a:p>
            <a:r>
              <a:rPr lang="en-US" smtClean="0"/>
              <a:t>irmgn</a:t>
            </a:r>
            <a:endParaRPr lang="fa-IR"/>
          </a:p>
        </p:txBody>
      </p:sp>
    </p:spTree>
  </p:cSld>
  <p:clrMapOvr>
    <a:masterClrMapping/>
  </p:clrMapOvr>
  <p:transition spd="slow">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5023" y="817582"/>
            <a:ext cx="6965245" cy="630217"/>
          </a:xfrm>
        </p:spPr>
        <p:txBody>
          <a:bodyPr>
            <a:noAutofit/>
          </a:bodyPr>
          <a:lstStyle/>
          <a:p>
            <a:r>
              <a:rPr lang="fa-IR" sz="2400" dirty="0" smtClean="0">
                <a:cs typeface="B Nazanin" pitchFamily="2" charset="-78"/>
              </a:rPr>
              <a:t>3) رشد تنوع بومی:</a:t>
            </a:r>
            <a:endParaRPr lang="en-US" sz="2400" dirty="0">
              <a:cs typeface="B Nazanin" pitchFamily="2" charset="-78"/>
            </a:endParaRPr>
          </a:p>
        </p:txBody>
      </p:sp>
      <p:sp>
        <p:nvSpPr>
          <p:cNvPr id="5" name="Content Placeholder 2"/>
          <p:cNvSpPr txBox="1">
            <a:spLocks/>
          </p:cNvSpPr>
          <p:nvPr/>
        </p:nvSpPr>
        <p:spPr>
          <a:xfrm>
            <a:off x="838200" y="1447800"/>
            <a:ext cx="7467600" cy="4724400"/>
          </a:xfrm>
          <a:prstGeom prst="rect">
            <a:avLst/>
          </a:prstGeom>
        </p:spPr>
        <p:txBody>
          <a:bodyPr vert="horz" lIns="91440" tIns="45720" rIns="91440" bIns="45720" rtlCol="0" anchor="t">
            <a:normAutofit lnSpcReduction="10000"/>
          </a:bodyPr>
          <a:lstStyle/>
          <a:p>
            <a:pPr marL="274320" marR="0" lvl="0" indent="-274320" algn="r" defTabSz="914400" rtl="1"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mn-cs"/>
              </a:rPr>
              <a:t>توضیح:</a:t>
            </a:r>
          </a:p>
          <a:p>
            <a:r>
              <a:rPr lang="fa-IR" sz="2400" dirty="0" smtClean="0"/>
              <a:t>جدای از تغییرات ناشی از اقتصاد و جهانی شدن، سازمان ها با تغییرات عمده ای در ترکیب جمعیت ایالات متحده مواجه شده اند. به طور خاص انتظار می رود که جمعیت ما تا سال </a:t>
            </a:r>
            <a:r>
              <a:rPr lang="fa-IR" sz="2400" dirty="0" smtClean="0">
                <a:solidFill>
                  <a:srgbClr val="FF0000"/>
                </a:solidFill>
              </a:rPr>
              <a:t>2060</a:t>
            </a:r>
            <a:r>
              <a:rPr lang="fa-IR" sz="2400" dirty="0" smtClean="0"/>
              <a:t> پیرتر شده و از لحاظ قومی متنوع تر شود ( اداره ی سرشماری آمریکا، 2014). به عنوان مثال در سال </a:t>
            </a:r>
            <a:r>
              <a:rPr lang="fa-IR" sz="2400" dirty="0" smtClean="0">
                <a:solidFill>
                  <a:srgbClr val="FF0000"/>
                </a:solidFill>
              </a:rPr>
              <a:t>2060</a:t>
            </a:r>
            <a:r>
              <a:rPr lang="fa-IR" sz="2400" dirty="0" smtClean="0"/>
              <a:t>، </a:t>
            </a:r>
            <a:r>
              <a:rPr lang="fa-IR" sz="2400" dirty="0" smtClean="0">
                <a:solidFill>
                  <a:srgbClr val="FF0000"/>
                </a:solidFill>
              </a:rPr>
              <a:t>یک پنجم آمریکایی ها 65 سال یا بیش تر </a:t>
            </a:r>
            <a:r>
              <a:rPr lang="fa-IR" sz="2400" dirty="0" smtClean="0"/>
              <a:t>سن خواهند داشت، و جمعیتی که در سن کار هستند (64-18) از 62.7 درصد به 56.9 درصد کاهش خواهد یافت. در کنار تغییرات مرتبط به سن، ارزش های کاری نسل های جوان نیز انتظار می رود که با گروه های قدیمی، متفاوت باشد. در نتیجه، سازمان ها نیاز به توسعه ی مدیریت منابع انسانی خواهند داشت که با اهداف اولیه و ارزش های نسل های متعدد کارمندان مطابقت داشته باشد (سنامو و گاردنر، 2008؛تنگه، کمپیل، هافمن و لنس، 2010).</a:t>
            </a:r>
            <a:endParaRPr lang="en-US" sz="2400" dirty="0"/>
          </a:p>
        </p:txBody>
      </p:sp>
      <p:sp>
        <p:nvSpPr>
          <p:cNvPr id="2" name="Footer Placeholder 1"/>
          <p:cNvSpPr>
            <a:spLocks noGrp="1"/>
          </p:cNvSpPr>
          <p:nvPr>
            <p:ph type="ftr" sz="quarter" idx="11"/>
          </p:nvPr>
        </p:nvSpPr>
        <p:spPr/>
        <p:txBody>
          <a:bodyPr/>
          <a:lstStyle/>
          <a:p>
            <a:r>
              <a:rPr lang="en-US" smtClean="0"/>
              <a:t>irmgn</a:t>
            </a:r>
            <a:endParaRPr lang="fa-IR"/>
          </a:p>
        </p:txBody>
      </p:sp>
    </p:spTree>
  </p:cSld>
  <p:clrMapOvr>
    <a:masterClrMapping/>
  </p:clrMapOvr>
  <p:transition spd="slow">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5023" y="817582"/>
            <a:ext cx="6965245" cy="630217"/>
          </a:xfrm>
        </p:spPr>
        <p:txBody>
          <a:bodyPr>
            <a:noAutofit/>
          </a:bodyPr>
          <a:lstStyle/>
          <a:p>
            <a:r>
              <a:rPr lang="fa-IR" sz="2400" dirty="0" smtClean="0">
                <a:cs typeface="B Nazanin" pitchFamily="2" charset="-78"/>
              </a:rPr>
              <a:t>4) ظهور استفاده از فناوری</a:t>
            </a:r>
            <a:endParaRPr lang="en-US" sz="2400" dirty="0">
              <a:cs typeface="B Nazanin" pitchFamily="2" charset="-78"/>
            </a:endParaRPr>
          </a:p>
        </p:txBody>
      </p:sp>
      <p:sp>
        <p:nvSpPr>
          <p:cNvPr id="5" name="Content Placeholder 2"/>
          <p:cNvSpPr txBox="1">
            <a:spLocks/>
          </p:cNvSpPr>
          <p:nvPr/>
        </p:nvSpPr>
        <p:spPr>
          <a:xfrm>
            <a:off x="838200" y="1447800"/>
            <a:ext cx="7467600" cy="4724400"/>
          </a:xfrm>
          <a:prstGeom prst="rect">
            <a:avLst/>
          </a:prstGeom>
        </p:spPr>
        <p:txBody>
          <a:bodyPr vert="horz" lIns="91440" tIns="45720" rIns="91440" bIns="45720" rtlCol="0" anchor="t">
            <a:normAutofit/>
          </a:bodyPr>
          <a:lstStyle/>
          <a:p>
            <a:pPr marL="274320" marR="0" lvl="0" indent="-274320" algn="r" defTabSz="914400" rtl="1"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mn-cs"/>
              </a:rPr>
              <a:t>توضیح:</a:t>
            </a:r>
          </a:p>
          <a:p>
            <a:r>
              <a:rPr lang="fa-IR" sz="2400" dirty="0" smtClean="0"/>
              <a:t>در طول</a:t>
            </a:r>
            <a:r>
              <a:rPr lang="fa-IR" sz="2400" dirty="0" smtClean="0">
                <a:solidFill>
                  <a:srgbClr val="FF0000"/>
                </a:solidFill>
              </a:rPr>
              <a:t> 30 سال </a:t>
            </a:r>
            <a:r>
              <a:rPr lang="fa-IR" sz="2400" dirty="0" smtClean="0"/>
              <a:t>گذشته، افزایش استفاده از فناوری اطلاعات یکی از عوامل اصلی ایجاد تغییر در مدیریت منابع انسانی برای جمع آوری، ذخیره و استفاده از داده ها برای تصمیم گیری بوده است (گوتوال و استون، 2005؛ استورمیر و کابست، 2009). فناوری، به ویژه شبکه ی جهانی وب، به فرآیندهای کلیدی مدیریت منابع انسانی در سازمان تبدیل شده است </a:t>
            </a:r>
            <a:r>
              <a:rPr lang="fa-IR" sz="2400" dirty="0" smtClean="0">
                <a:solidFill>
                  <a:srgbClr val="FF0000"/>
                </a:solidFill>
              </a:rPr>
              <a:t>(به عنوان مثال، انتخاب، استخدام و آموزش الکترونیکی) </a:t>
            </a:r>
            <a:r>
              <a:rPr lang="fa-IR" sz="2400" dirty="0" smtClean="0"/>
              <a:t>و ماهیت مشاغل و روابط بین افراد و سازمان ها را تغییر داده است (کسلر، سیگل و مک گوایر، 1984).</a:t>
            </a:r>
            <a:endParaRPr lang="en-US" sz="2400" dirty="0"/>
          </a:p>
        </p:txBody>
      </p:sp>
      <p:sp>
        <p:nvSpPr>
          <p:cNvPr id="2" name="Footer Placeholder 1"/>
          <p:cNvSpPr>
            <a:spLocks noGrp="1"/>
          </p:cNvSpPr>
          <p:nvPr>
            <p:ph type="ftr" sz="quarter" idx="11"/>
          </p:nvPr>
        </p:nvSpPr>
        <p:spPr/>
        <p:txBody>
          <a:bodyPr/>
          <a:lstStyle/>
          <a:p>
            <a:r>
              <a:rPr lang="en-US" smtClean="0"/>
              <a:t>irmgn</a:t>
            </a:r>
            <a:endParaRPr lang="fa-IR"/>
          </a:p>
        </p:txBody>
      </p:sp>
    </p:spTree>
  </p:cSld>
  <p:clrMapOvr>
    <a:masterClrMapping/>
  </p:clrMapOvr>
  <p:transition spd="slow">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95023" y="817582"/>
            <a:ext cx="6965245" cy="630217"/>
          </a:xfrm>
          <a:prstGeom prst="rect">
            <a:avLst/>
          </a:prstGeom>
        </p:spPr>
        <p:txBody>
          <a:bodyPr vert="horz" lIns="91440" tIns="45720" rIns="91440" bIns="45720" rtlCol="0" anchor="ctr">
            <a:noAutofit/>
          </a:bodyPr>
          <a:lstStyle/>
          <a:p>
            <a:pPr algn="ctr"/>
            <a:r>
              <a:rPr lang="fa-IR" sz="2400" dirty="0" smtClean="0">
                <a:cs typeface="B Nazanin" pitchFamily="2" charset="-78"/>
              </a:rPr>
              <a:t>5) بررسی اجمالی مقالات در خصوص این موضوع</a:t>
            </a:r>
            <a:endParaRPr lang="en-US" sz="2400" dirty="0">
              <a:cs typeface="B Nazanin" pitchFamily="2" charset="-78"/>
            </a:endParaRPr>
          </a:p>
        </p:txBody>
      </p:sp>
      <p:sp>
        <p:nvSpPr>
          <p:cNvPr id="5" name="Content Placeholder 2"/>
          <p:cNvSpPr txBox="1">
            <a:spLocks/>
          </p:cNvSpPr>
          <p:nvPr/>
        </p:nvSpPr>
        <p:spPr>
          <a:xfrm>
            <a:off x="838200" y="1447800"/>
            <a:ext cx="7467600" cy="4724400"/>
          </a:xfrm>
          <a:prstGeom prst="rect">
            <a:avLst/>
          </a:prstGeom>
        </p:spPr>
        <p:txBody>
          <a:bodyPr vert="horz" lIns="91440" tIns="45720" rIns="91440" bIns="45720" rtlCol="0" anchor="t">
            <a:normAutofit lnSpcReduction="10000"/>
          </a:bodyPr>
          <a:lstStyle/>
          <a:p>
            <a:pPr marL="274320" marR="0" lvl="0" indent="-274320" algn="r" defTabSz="914400" rtl="1" eaLnBrk="1" fontAlgn="auto" latinLnBrk="0" hangingPunct="1">
              <a:lnSpc>
                <a:spcPct val="100000"/>
              </a:lnSpc>
              <a:spcBef>
                <a:spcPct val="20000"/>
              </a:spcBef>
              <a:spcAft>
                <a:spcPts val="0"/>
              </a:spcAft>
              <a:buClr>
                <a:schemeClr val="accent2"/>
              </a:buClr>
              <a:buSzPct val="85000"/>
              <a:buFont typeface="Brush Script MT" pitchFamily="66" charset="0"/>
              <a:buChar char="O"/>
              <a:tabLst/>
              <a:defRPr/>
            </a:pPr>
            <a:r>
              <a:rPr kumimoji="0" lang="fa-IR" sz="2000" b="0" i="0" u="none" strike="noStrike" kern="1200" cap="none" spc="0" normalizeH="0" baseline="0" noProof="0" dirty="0" smtClean="0">
                <a:ln>
                  <a:noFill/>
                </a:ln>
                <a:solidFill>
                  <a:srgbClr val="FF0000"/>
                </a:solidFill>
                <a:effectLst/>
                <a:uLnTx/>
                <a:uFillTx/>
                <a:cs typeface="B Nazanin" pitchFamily="2" charset="-78"/>
              </a:rPr>
              <a:t>مقاله اول:</a:t>
            </a:r>
          </a:p>
          <a:p>
            <a:pPr marL="274320" lvl="0" indent="-274320">
              <a:spcBef>
                <a:spcPct val="20000"/>
              </a:spcBef>
              <a:buClr>
                <a:schemeClr val="accent2"/>
              </a:buClr>
              <a:buSzPct val="85000"/>
            </a:pPr>
            <a:r>
              <a:rPr lang="fa-IR" dirty="0" smtClean="0">
                <a:cs typeface="B Nazanin" pitchFamily="2" charset="-78"/>
              </a:rPr>
              <a:t>مقاله ی اول که توسط جان کلیولند، زینتا بایرن و تامی کونگ نوشته شده، یک دیدگاه بسیار جذاب از آینده ی مدیریت منابع انسانی ارائه می کند.</a:t>
            </a:r>
          </a:p>
          <a:p>
            <a:pPr marL="274320" indent="-274320">
              <a:spcBef>
                <a:spcPct val="20000"/>
              </a:spcBef>
              <a:buClr>
                <a:schemeClr val="accent2"/>
              </a:buClr>
              <a:buSzPct val="85000"/>
              <a:buFont typeface="Brush Script MT" pitchFamily="66" charset="0"/>
              <a:buChar char="O"/>
            </a:pPr>
            <a:r>
              <a:rPr lang="fa-IR" sz="2000" dirty="0" smtClean="0">
                <a:solidFill>
                  <a:srgbClr val="FF0000"/>
                </a:solidFill>
                <a:cs typeface="B Nazanin" pitchFamily="2" charset="-78"/>
              </a:rPr>
              <a:t>مقاله دوم:</a:t>
            </a:r>
          </a:p>
          <a:p>
            <a:pPr marL="274320" indent="-274320">
              <a:spcBef>
                <a:spcPct val="20000"/>
              </a:spcBef>
              <a:buClr>
                <a:schemeClr val="accent2"/>
              </a:buClr>
              <a:buSzPct val="85000"/>
            </a:pPr>
            <a:r>
              <a:rPr lang="fa-IR" dirty="0" smtClean="0">
                <a:cs typeface="B Nazanin" pitchFamily="2" charset="-78"/>
              </a:rPr>
              <a:t>مقاله ی دوم توسط آن ماری رایان و جنیفر وسل نوشته شده که یک رویکرد جدید ارائه می کند و بر روی اینکه چگونه 4 روند بر شیوه ها و تحقیقات مدیریت منابع انسانی، بر روی "انصاف" در سازمان تاثیر می گذارند. </a:t>
            </a:r>
          </a:p>
          <a:p>
            <a:pPr marL="274320" indent="-274320">
              <a:spcBef>
                <a:spcPct val="20000"/>
              </a:spcBef>
              <a:buClr>
                <a:schemeClr val="accent2"/>
              </a:buClr>
              <a:buSzPct val="85000"/>
              <a:buFont typeface="Brush Script MT" pitchFamily="66" charset="0"/>
              <a:buChar char="O"/>
            </a:pPr>
            <a:r>
              <a:rPr lang="fa-IR" sz="2000" dirty="0" smtClean="0">
                <a:solidFill>
                  <a:srgbClr val="FF0000"/>
                </a:solidFill>
                <a:cs typeface="B Nazanin" pitchFamily="2" charset="-78"/>
              </a:rPr>
              <a:t>مقاله سوم:</a:t>
            </a:r>
          </a:p>
          <a:p>
            <a:pPr marL="274320" indent="-274320">
              <a:spcBef>
                <a:spcPct val="20000"/>
              </a:spcBef>
              <a:buClr>
                <a:schemeClr val="accent2"/>
              </a:buClr>
              <a:buSzPct val="85000"/>
            </a:pPr>
            <a:r>
              <a:rPr lang="fa-IR" dirty="0" smtClean="0">
                <a:cs typeface="B Nazanin" pitchFamily="2" charset="-78"/>
              </a:rPr>
              <a:t>مقاله ی سوم، که به وسیله ی میک ماچینگتون نوشته شده است، فرض می کند که مدیریت منابع انسانی در تمایل خود به اینکه توسط مدیریت ارشد پذیرفته شود، در معرض این خطر است که تمرکزش را از دست بدهد. </a:t>
            </a:r>
          </a:p>
          <a:p>
            <a:pPr marL="274320" indent="-274320">
              <a:spcBef>
                <a:spcPct val="20000"/>
              </a:spcBef>
              <a:buClr>
                <a:schemeClr val="accent2"/>
              </a:buClr>
              <a:buSzPct val="85000"/>
              <a:buFont typeface="Brush Script MT" pitchFamily="66" charset="0"/>
              <a:buChar char="O"/>
            </a:pPr>
            <a:r>
              <a:rPr lang="fa-IR" sz="2000" dirty="0" smtClean="0">
                <a:solidFill>
                  <a:srgbClr val="FF0000"/>
                </a:solidFill>
                <a:cs typeface="B Nazanin" pitchFamily="2" charset="-78"/>
              </a:rPr>
              <a:t>مقاله سوم:</a:t>
            </a:r>
          </a:p>
          <a:p>
            <a:pPr marL="274320" indent="-274320">
              <a:spcBef>
                <a:spcPct val="20000"/>
              </a:spcBef>
              <a:buClr>
                <a:schemeClr val="accent2"/>
              </a:buClr>
              <a:buSzPct val="85000"/>
            </a:pPr>
            <a:r>
              <a:rPr lang="fa-IR" dirty="0" smtClean="0">
                <a:cs typeface="B Nazanin" pitchFamily="2" charset="-78"/>
              </a:rPr>
              <a:t>مقاله ی چهارم توسط دیوید اولریچ و جیمز دولبون، تکامل این رشته را توصیف می کند و نشان می دهد که مدیریت منابع انسانی بایستی از سطوح عملیاتی پایین به سطوح بالای استراتژیک کسب و کار در سازمان نقل مکان کند</a:t>
            </a:r>
          </a:p>
          <a:p>
            <a:pPr marL="274320" indent="-274320">
              <a:spcBef>
                <a:spcPct val="20000"/>
              </a:spcBef>
              <a:buClr>
                <a:schemeClr val="accent2"/>
              </a:buClr>
              <a:buSzPct val="85000"/>
            </a:pPr>
            <a:endParaRPr lang="fa-IR" dirty="0" smtClean="0"/>
          </a:p>
          <a:p>
            <a:pPr marL="274320" indent="-274320">
              <a:spcBef>
                <a:spcPct val="20000"/>
              </a:spcBef>
              <a:buClr>
                <a:schemeClr val="accent2"/>
              </a:buClr>
              <a:buSzPct val="85000"/>
            </a:pPr>
            <a:endParaRPr lang="fa-IR" sz="2000" dirty="0" smtClean="0"/>
          </a:p>
          <a:p>
            <a:pPr marL="274320" lvl="0" indent="-274320">
              <a:spcBef>
                <a:spcPct val="20000"/>
              </a:spcBef>
              <a:buClr>
                <a:schemeClr val="accent2"/>
              </a:buClr>
              <a:buSzPct val="85000"/>
            </a:pPr>
            <a:endParaRPr lang="fa-IR" sz="2400" dirty="0" smtClean="0"/>
          </a:p>
          <a:p>
            <a:pPr marL="274320" lvl="0" indent="-274320">
              <a:spcBef>
                <a:spcPct val="20000"/>
              </a:spcBef>
              <a:buClr>
                <a:schemeClr val="accent2"/>
              </a:buClr>
              <a:buSzPct val="85000"/>
            </a:pPr>
            <a:endParaRPr lang="en-US" sz="2400" dirty="0"/>
          </a:p>
        </p:txBody>
      </p:sp>
      <p:sp>
        <p:nvSpPr>
          <p:cNvPr id="2" name="Footer Placeholder 1"/>
          <p:cNvSpPr>
            <a:spLocks noGrp="1"/>
          </p:cNvSpPr>
          <p:nvPr>
            <p:ph type="ftr" sz="quarter" idx="11"/>
          </p:nvPr>
        </p:nvSpPr>
        <p:spPr/>
        <p:txBody>
          <a:bodyPr/>
          <a:lstStyle/>
          <a:p>
            <a:r>
              <a:rPr lang="en-US" smtClean="0"/>
              <a:t>irmgn</a:t>
            </a:r>
            <a:endParaRPr lang="fa-IR"/>
          </a:p>
        </p:txBody>
      </p:sp>
    </p:spTree>
  </p:cSld>
  <p:clrMapOvr>
    <a:masterClrMapping/>
  </p:clrMapOvr>
  <p:transition spd="slow">
    <p:randomBa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8223</TotalTime>
  <Words>1014</Words>
  <Application>Microsoft Office PowerPoint</Application>
  <PresentationFormat>On-screen Show (4:3)</PresentationFormat>
  <Paragraphs>57</Paragraphs>
  <Slides>10</Slides>
  <Notes>1</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1_Oriel</vt:lpstr>
      <vt:lpstr>Pushpin</vt:lpstr>
      <vt:lpstr>Slipstream</vt:lpstr>
      <vt:lpstr>   بسم الله الرحمن الرحیم   </vt:lpstr>
      <vt:lpstr>PowerPoint Presentation</vt:lpstr>
      <vt:lpstr>چالش ها و فرصت هایی که بر آینده ی مدیریت منابع انسانی تاثیر می گذارند</vt:lpstr>
      <vt:lpstr>"برای مدتی طولانی است که این اتفاق می افتد. اما می دانم که یک تغییر فرا خواهد رسید"</vt:lpstr>
      <vt:lpstr>1) تغییر از اقتصاد تولیدی به اقتصاد دانشی یا خدماتی:</vt:lpstr>
      <vt:lpstr>2) گسترش جهانی شدن:</vt:lpstr>
      <vt:lpstr>3) رشد تنوع بومی:</vt:lpstr>
      <vt:lpstr>4) ظهور استفاده از فناوری</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erfan</dc:creator>
  <cp:lastModifiedBy>MRT Pack 20 DVDs</cp:lastModifiedBy>
  <cp:revision>348</cp:revision>
  <dcterms:created xsi:type="dcterms:W3CDTF">2015-05-03T12:38:16Z</dcterms:created>
  <dcterms:modified xsi:type="dcterms:W3CDTF">2018-11-22T12:58:35Z</dcterms:modified>
</cp:coreProperties>
</file>