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diagrams/layout5.xml" ContentType="application/vnd.openxmlformats-officedocument.drawingml.diagramLayout+xml"/>
  <Override PartName="/docProps/custom.xml" ContentType="application/vnd.openxmlformats-officedocument.custom-properties+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notesSlides/notesSlide3.xml" ContentType="application/vnd.openxmlformats-officedocument.presentationml.notesSlide+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Lst>
  <p:notesMasterIdLst>
    <p:notesMasterId r:id="rId27"/>
  </p:notesMasterIdLst>
  <p:handoutMasterIdLst>
    <p:handoutMasterId r:id="rId28"/>
  </p:handoutMasterIdLst>
  <p:sldIdLst>
    <p:sldId id="310" r:id="rId3"/>
    <p:sldId id="265" r:id="rId4"/>
    <p:sldId id="267" r:id="rId5"/>
    <p:sldId id="257" r:id="rId6"/>
    <p:sldId id="318" r:id="rId7"/>
    <p:sldId id="312" r:id="rId8"/>
    <p:sldId id="319" r:id="rId9"/>
    <p:sldId id="314" r:id="rId10"/>
    <p:sldId id="313" r:id="rId11"/>
    <p:sldId id="317" r:id="rId12"/>
    <p:sldId id="315" r:id="rId13"/>
    <p:sldId id="316" r:id="rId14"/>
    <p:sldId id="309" r:id="rId15"/>
    <p:sldId id="320" r:id="rId16"/>
    <p:sldId id="276" r:id="rId17"/>
    <p:sldId id="297" r:id="rId18"/>
    <p:sldId id="298" r:id="rId19"/>
    <p:sldId id="301" r:id="rId20"/>
    <p:sldId id="299" r:id="rId21"/>
    <p:sldId id="302" r:id="rId22"/>
    <p:sldId id="304" r:id="rId23"/>
    <p:sldId id="306" r:id="rId24"/>
    <p:sldId id="305" r:id="rId25"/>
    <p:sldId id="311" r:id="rId26"/>
  </p:sldIdLst>
  <p:sldSz cx="9144000" cy="6858000" type="screen4x3"/>
  <p:notesSz cx="6934200" cy="92202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9352" autoAdjust="0"/>
    <p:restoredTop sz="94709" autoAdjust="0"/>
  </p:normalViewPr>
  <p:slideViewPr>
    <p:cSldViewPr>
      <p:cViewPr>
        <p:scale>
          <a:sx n="80" d="100"/>
          <a:sy n="80" d="100"/>
        </p:scale>
        <p:origin x="-888" y="-187"/>
      </p:cViewPr>
      <p:guideLst>
        <p:guide orient="horz" pos="2160"/>
        <p:guide pos="2880"/>
      </p:guideLst>
    </p:cSldViewPr>
  </p:slideViewPr>
  <p:outlineViewPr>
    <p:cViewPr>
      <p:scale>
        <a:sx n="33" d="100"/>
        <a:sy n="33" d="100"/>
      </p:scale>
      <p:origin x="6" y="5082"/>
    </p:cViewPr>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56" d="100"/>
          <a:sy n="56" d="100"/>
        </p:scale>
        <p:origin x="-1794" y="-84"/>
      </p:cViewPr>
      <p:guideLst>
        <p:guide orient="horz" pos="2904"/>
        <p:guide pos="218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1879B7-65D1-48E1-BC08-6B8F796CA342}" type="doc">
      <dgm:prSet loTypeId="urn:microsoft.com/office/officeart/2005/8/layout/vList3" loCatId="list" qsTypeId="urn:microsoft.com/office/officeart/2005/8/quickstyle/3d3" qsCatId="3D" csTypeId="urn:microsoft.com/office/officeart/2005/8/colors/accent1_2" csCatId="accent1" phldr="1"/>
      <dgm:spPr/>
      <dgm:t>
        <a:bodyPr/>
        <a:lstStyle/>
        <a:p>
          <a:pPr rtl="1"/>
          <a:endParaRPr lang="fa-IR"/>
        </a:p>
      </dgm:t>
    </dgm:pt>
    <dgm:pt modelId="{D60953CB-0304-479A-BC2C-17677B5930DA}">
      <dgm:prSet custT="1"/>
      <dgm:spPr/>
      <dgm:t>
        <a:bodyPr/>
        <a:lstStyle/>
        <a:p>
          <a:pPr algn="ctr" rtl="0"/>
          <a:r>
            <a:rPr lang="fa-IR" sz="3100" b="1" dirty="0" smtClean="0"/>
            <a:t>شرکت می سی سی پی</a:t>
          </a:r>
          <a:endParaRPr lang="fa-IR" sz="3100" dirty="0"/>
        </a:p>
      </dgm:t>
    </dgm:pt>
    <dgm:pt modelId="{001AC2B3-1F85-4444-B24F-C613A75C275D}" type="parTrans" cxnId="{BF2F9EAA-668D-4C97-A19B-C6882F7718C5}">
      <dgm:prSet/>
      <dgm:spPr/>
      <dgm:t>
        <a:bodyPr/>
        <a:lstStyle/>
        <a:p>
          <a:pPr algn="ctr" rtl="1"/>
          <a:endParaRPr lang="fa-IR"/>
        </a:p>
      </dgm:t>
    </dgm:pt>
    <dgm:pt modelId="{A21389E9-490F-4ADE-8E23-95F08A2E7EDD}" type="sibTrans" cxnId="{BF2F9EAA-668D-4C97-A19B-C6882F7718C5}">
      <dgm:prSet/>
      <dgm:spPr/>
      <dgm:t>
        <a:bodyPr/>
        <a:lstStyle/>
        <a:p>
          <a:pPr algn="ctr" rtl="1"/>
          <a:endParaRPr lang="fa-IR"/>
        </a:p>
      </dgm:t>
    </dgm:pt>
    <dgm:pt modelId="{5D835EB1-D516-4434-86A3-30653AA62214}">
      <dgm:prSet custT="1"/>
      <dgm:spPr/>
      <dgm:t>
        <a:bodyPr/>
        <a:lstStyle/>
        <a:p>
          <a:pPr algn="ctr" rtl="0"/>
          <a:r>
            <a:rPr lang="fa-IR" sz="3600" b="1" dirty="0" smtClean="0"/>
            <a:t>شرکتهای اینترنتی دات کام</a:t>
          </a:r>
          <a:endParaRPr lang="fa-IR" sz="3600" dirty="0"/>
        </a:p>
      </dgm:t>
    </dgm:pt>
    <dgm:pt modelId="{8AD49668-3E22-426C-B940-C9DC596699AB}" type="parTrans" cxnId="{789AB7CE-CD30-4742-AA6F-9AF859CE8587}">
      <dgm:prSet/>
      <dgm:spPr/>
      <dgm:t>
        <a:bodyPr/>
        <a:lstStyle/>
        <a:p>
          <a:pPr algn="ctr" rtl="1"/>
          <a:endParaRPr lang="fa-IR"/>
        </a:p>
      </dgm:t>
    </dgm:pt>
    <dgm:pt modelId="{9032262E-0918-4270-8A33-E1B1AD27F58B}" type="sibTrans" cxnId="{789AB7CE-CD30-4742-AA6F-9AF859CE8587}">
      <dgm:prSet/>
      <dgm:spPr/>
      <dgm:t>
        <a:bodyPr/>
        <a:lstStyle/>
        <a:p>
          <a:pPr algn="ctr" rtl="1"/>
          <a:endParaRPr lang="fa-IR"/>
        </a:p>
      </dgm:t>
    </dgm:pt>
    <dgm:pt modelId="{167E5726-84F2-4B36-98EF-46330E91314C}">
      <dgm:prSet/>
      <dgm:spPr/>
      <dgm:t>
        <a:bodyPr/>
        <a:lstStyle/>
        <a:p>
          <a:pPr algn="ctr" rtl="1"/>
          <a:r>
            <a:rPr lang="fa-IR" b="1" dirty="0" smtClean="0"/>
            <a:t>حباب مسکن</a:t>
          </a:r>
          <a:endParaRPr lang="fa-IR" b="1" dirty="0"/>
        </a:p>
      </dgm:t>
    </dgm:pt>
    <dgm:pt modelId="{7C972F9C-9A6D-4A1E-8306-4C2EC71744B3}" type="parTrans" cxnId="{07AE1B25-E74D-4423-83F2-94CE71BE99EC}">
      <dgm:prSet/>
      <dgm:spPr/>
      <dgm:t>
        <a:bodyPr/>
        <a:lstStyle/>
        <a:p>
          <a:pPr rtl="1"/>
          <a:endParaRPr lang="fa-IR"/>
        </a:p>
      </dgm:t>
    </dgm:pt>
    <dgm:pt modelId="{B9F3CB00-5CB0-4851-B7F7-6ACB4065E91C}" type="sibTrans" cxnId="{07AE1B25-E74D-4423-83F2-94CE71BE99EC}">
      <dgm:prSet/>
      <dgm:spPr/>
      <dgm:t>
        <a:bodyPr/>
        <a:lstStyle/>
        <a:p>
          <a:pPr rtl="1"/>
          <a:endParaRPr lang="fa-IR"/>
        </a:p>
      </dgm:t>
    </dgm:pt>
    <dgm:pt modelId="{42EB0971-CAF1-4BB5-8B87-D961CE4DFC2A}" type="pres">
      <dgm:prSet presAssocID="{9F1879B7-65D1-48E1-BC08-6B8F796CA342}" presName="linearFlow" presStyleCnt="0">
        <dgm:presLayoutVars>
          <dgm:dir/>
          <dgm:resizeHandles val="exact"/>
        </dgm:presLayoutVars>
      </dgm:prSet>
      <dgm:spPr/>
      <dgm:t>
        <a:bodyPr/>
        <a:lstStyle/>
        <a:p>
          <a:pPr rtl="1"/>
          <a:endParaRPr lang="fa-IR"/>
        </a:p>
      </dgm:t>
    </dgm:pt>
    <dgm:pt modelId="{5FA7DB59-283A-4DDB-BF52-34D113C153D5}" type="pres">
      <dgm:prSet presAssocID="{D60953CB-0304-479A-BC2C-17677B5930DA}" presName="composite" presStyleCnt="0"/>
      <dgm:spPr/>
    </dgm:pt>
    <dgm:pt modelId="{DD9797C0-B4CE-4B5D-8B83-C0FD95E73FC6}" type="pres">
      <dgm:prSet presAssocID="{D60953CB-0304-479A-BC2C-17677B5930DA}" presName="imgShp" presStyleLbl="fgImgPlace1" presStyleIdx="0" presStyleCnt="3" custScaleX="125700" custScaleY="115586"/>
      <dgm:spPr>
        <a:blipFill rotWithShape="0">
          <a:blip xmlns:r="http://schemas.openxmlformats.org/officeDocument/2006/relationships" r:embed="rId1"/>
          <a:stretch>
            <a:fillRect/>
          </a:stretch>
        </a:blipFill>
      </dgm:spPr>
      <dgm:t>
        <a:bodyPr/>
        <a:lstStyle/>
        <a:p>
          <a:pPr rtl="1"/>
          <a:endParaRPr lang="fa-IR"/>
        </a:p>
      </dgm:t>
    </dgm:pt>
    <dgm:pt modelId="{20DF6343-FEF7-4AB7-9AFF-E48FC5B54C20}" type="pres">
      <dgm:prSet presAssocID="{D60953CB-0304-479A-BC2C-17677B5930DA}" presName="txShp" presStyleLbl="node1" presStyleIdx="0" presStyleCnt="3">
        <dgm:presLayoutVars>
          <dgm:bulletEnabled val="1"/>
        </dgm:presLayoutVars>
      </dgm:prSet>
      <dgm:spPr/>
      <dgm:t>
        <a:bodyPr/>
        <a:lstStyle/>
        <a:p>
          <a:pPr rtl="1"/>
          <a:endParaRPr lang="fa-IR"/>
        </a:p>
      </dgm:t>
    </dgm:pt>
    <dgm:pt modelId="{F70C2CEA-FA46-49EE-97C8-99B0C6048D26}" type="pres">
      <dgm:prSet presAssocID="{A21389E9-490F-4ADE-8E23-95F08A2E7EDD}" presName="spacing" presStyleCnt="0"/>
      <dgm:spPr/>
    </dgm:pt>
    <dgm:pt modelId="{3D2B7670-11C1-495F-9261-CFB1C1F4AB79}" type="pres">
      <dgm:prSet presAssocID="{5D835EB1-D516-4434-86A3-30653AA62214}" presName="composite" presStyleCnt="0"/>
      <dgm:spPr/>
    </dgm:pt>
    <dgm:pt modelId="{34B2D13E-5B06-430C-B747-A92011864B86}" type="pres">
      <dgm:prSet presAssocID="{5D835EB1-D516-4434-86A3-30653AA62214}" presName="imgShp" presStyleLbl="fgImgPlace1" presStyleIdx="1" presStyleCnt="3" custScaleX="128506" custScaleY="129791"/>
      <dgm:spPr>
        <a:blipFill rotWithShape="0">
          <a:blip xmlns:r="http://schemas.openxmlformats.org/officeDocument/2006/relationships" r:embed="rId2"/>
          <a:stretch>
            <a:fillRect/>
          </a:stretch>
        </a:blipFill>
      </dgm:spPr>
      <dgm:t>
        <a:bodyPr/>
        <a:lstStyle/>
        <a:p>
          <a:pPr rtl="1"/>
          <a:endParaRPr lang="fa-IR"/>
        </a:p>
      </dgm:t>
    </dgm:pt>
    <dgm:pt modelId="{F98F1830-6D0E-4889-A56F-5A8E63A155D9}" type="pres">
      <dgm:prSet presAssocID="{5D835EB1-D516-4434-86A3-30653AA62214}" presName="txShp" presStyleLbl="node1" presStyleIdx="1" presStyleCnt="3">
        <dgm:presLayoutVars>
          <dgm:bulletEnabled val="1"/>
        </dgm:presLayoutVars>
      </dgm:prSet>
      <dgm:spPr/>
      <dgm:t>
        <a:bodyPr/>
        <a:lstStyle/>
        <a:p>
          <a:pPr rtl="1"/>
          <a:endParaRPr lang="fa-IR"/>
        </a:p>
      </dgm:t>
    </dgm:pt>
    <dgm:pt modelId="{11308261-B0FB-4FB4-95AC-72995E08A001}" type="pres">
      <dgm:prSet presAssocID="{9032262E-0918-4270-8A33-E1B1AD27F58B}" presName="spacing" presStyleCnt="0"/>
      <dgm:spPr/>
    </dgm:pt>
    <dgm:pt modelId="{009A23AF-6E84-463B-9EB9-19B776E3D5F6}" type="pres">
      <dgm:prSet presAssocID="{167E5726-84F2-4B36-98EF-46330E91314C}" presName="composite" presStyleCnt="0"/>
      <dgm:spPr/>
    </dgm:pt>
    <dgm:pt modelId="{1FD0D1E0-5C2C-4545-815D-BC2FBB126D92}" type="pres">
      <dgm:prSet presAssocID="{167E5726-84F2-4B36-98EF-46330E91314C}" presName="imgShp" presStyleLbl="fgImgPlace1" presStyleIdx="2" presStyleCnt="3" custScaleX="121967" custScaleY="118408"/>
      <dgm:spPr>
        <a:blipFill rotWithShape="0">
          <a:blip xmlns:r="http://schemas.openxmlformats.org/officeDocument/2006/relationships" r:embed="rId3"/>
          <a:stretch>
            <a:fillRect/>
          </a:stretch>
        </a:blipFill>
      </dgm:spPr>
      <dgm:t>
        <a:bodyPr/>
        <a:lstStyle/>
        <a:p>
          <a:pPr rtl="1"/>
          <a:endParaRPr lang="fa-IR"/>
        </a:p>
      </dgm:t>
    </dgm:pt>
    <dgm:pt modelId="{C09BD4D9-4E5B-45E1-B337-40EE7130F9CE}" type="pres">
      <dgm:prSet presAssocID="{167E5726-84F2-4B36-98EF-46330E91314C}" presName="txShp" presStyleLbl="node1" presStyleIdx="2" presStyleCnt="3">
        <dgm:presLayoutVars>
          <dgm:bulletEnabled val="1"/>
        </dgm:presLayoutVars>
      </dgm:prSet>
      <dgm:spPr/>
      <dgm:t>
        <a:bodyPr/>
        <a:lstStyle/>
        <a:p>
          <a:pPr rtl="1"/>
          <a:endParaRPr lang="fa-IR"/>
        </a:p>
      </dgm:t>
    </dgm:pt>
  </dgm:ptLst>
  <dgm:cxnLst>
    <dgm:cxn modelId="{07AE1B25-E74D-4423-83F2-94CE71BE99EC}" srcId="{9F1879B7-65D1-48E1-BC08-6B8F796CA342}" destId="{167E5726-84F2-4B36-98EF-46330E91314C}" srcOrd="2" destOrd="0" parTransId="{7C972F9C-9A6D-4A1E-8306-4C2EC71744B3}" sibTransId="{B9F3CB00-5CB0-4851-B7F7-6ACB4065E91C}"/>
    <dgm:cxn modelId="{4DE26454-9170-4D70-80E5-C0848E2783C6}" type="presOf" srcId="{5D835EB1-D516-4434-86A3-30653AA62214}" destId="{F98F1830-6D0E-4889-A56F-5A8E63A155D9}" srcOrd="0" destOrd="0" presId="urn:microsoft.com/office/officeart/2005/8/layout/vList3"/>
    <dgm:cxn modelId="{BF2F9EAA-668D-4C97-A19B-C6882F7718C5}" srcId="{9F1879B7-65D1-48E1-BC08-6B8F796CA342}" destId="{D60953CB-0304-479A-BC2C-17677B5930DA}" srcOrd="0" destOrd="0" parTransId="{001AC2B3-1F85-4444-B24F-C613A75C275D}" sibTransId="{A21389E9-490F-4ADE-8E23-95F08A2E7EDD}"/>
    <dgm:cxn modelId="{B365D1F9-9B70-4AE8-BBF9-14DCBA147E4B}" type="presOf" srcId="{167E5726-84F2-4B36-98EF-46330E91314C}" destId="{C09BD4D9-4E5B-45E1-B337-40EE7130F9CE}" srcOrd="0" destOrd="0" presId="urn:microsoft.com/office/officeart/2005/8/layout/vList3"/>
    <dgm:cxn modelId="{B2BC23B1-59C6-42DE-BF72-7735B0BF3257}" type="presOf" srcId="{D60953CB-0304-479A-BC2C-17677B5930DA}" destId="{20DF6343-FEF7-4AB7-9AFF-E48FC5B54C20}" srcOrd="0" destOrd="0" presId="urn:microsoft.com/office/officeart/2005/8/layout/vList3"/>
    <dgm:cxn modelId="{89DAA183-185F-4501-BE48-107602900F75}" type="presOf" srcId="{9F1879B7-65D1-48E1-BC08-6B8F796CA342}" destId="{42EB0971-CAF1-4BB5-8B87-D961CE4DFC2A}" srcOrd="0" destOrd="0" presId="urn:microsoft.com/office/officeart/2005/8/layout/vList3"/>
    <dgm:cxn modelId="{789AB7CE-CD30-4742-AA6F-9AF859CE8587}" srcId="{9F1879B7-65D1-48E1-BC08-6B8F796CA342}" destId="{5D835EB1-D516-4434-86A3-30653AA62214}" srcOrd="1" destOrd="0" parTransId="{8AD49668-3E22-426C-B940-C9DC596699AB}" sibTransId="{9032262E-0918-4270-8A33-E1B1AD27F58B}"/>
    <dgm:cxn modelId="{F723522C-91F7-4E7D-899C-35951DAE22B4}" type="presParOf" srcId="{42EB0971-CAF1-4BB5-8B87-D961CE4DFC2A}" destId="{5FA7DB59-283A-4DDB-BF52-34D113C153D5}" srcOrd="0" destOrd="0" presId="urn:microsoft.com/office/officeart/2005/8/layout/vList3"/>
    <dgm:cxn modelId="{6EAF45FE-E37E-4953-9037-33BC51ADF885}" type="presParOf" srcId="{5FA7DB59-283A-4DDB-BF52-34D113C153D5}" destId="{DD9797C0-B4CE-4B5D-8B83-C0FD95E73FC6}" srcOrd="0" destOrd="0" presId="urn:microsoft.com/office/officeart/2005/8/layout/vList3"/>
    <dgm:cxn modelId="{BC2E2C10-7560-42BD-A8F8-8FB490F356BD}" type="presParOf" srcId="{5FA7DB59-283A-4DDB-BF52-34D113C153D5}" destId="{20DF6343-FEF7-4AB7-9AFF-E48FC5B54C20}" srcOrd="1" destOrd="0" presId="urn:microsoft.com/office/officeart/2005/8/layout/vList3"/>
    <dgm:cxn modelId="{28C87E9E-35B8-4FE1-8FC2-E7AC54135C08}" type="presParOf" srcId="{42EB0971-CAF1-4BB5-8B87-D961CE4DFC2A}" destId="{F70C2CEA-FA46-49EE-97C8-99B0C6048D26}" srcOrd="1" destOrd="0" presId="urn:microsoft.com/office/officeart/2005/8/layout/vList3"/>
    <dgm:cxn modelId="{9361A6A9-66EE-48CB-BC71-BDACD8FED26C}" type="presParOf" srcId="{42EB0971-CAF1-4BB5-8B87-D961CE4DFC2A}" destId="{3D2B7670-11C1-495F-9261-CFB1C1F4AB79}" srcOrd="2" destOrd="0" presId="urn:microsoft.com/office/officeart/2005/8/layout/vList3"/>
    <dgm:cxn modelId="{FF81FD14-8418-4423-956E-A6FEE9EF2E2C}" type="presParOf" srcId="{3D2B7670-11C1-495F-9261-CFB1C1F4AB79}" destId="{34B2D13E-5B06-430C-B747-A92011864B86}" srcOrd="0" destOrd="0" presId="urn:microsoft.com/office/officeart/2005/8/layout/vList3"/>
    <dgm:cxn modelId="{A7281AEC-FC4C-48BB-9BB8-D5555F05DDB5}" type="presParOf" srcId="{3D2B7670-11C1-495F-9261-CFB1C1F4AB79}" destId="{F98F1830-6D0E-4889-A56F-5A8E63A155D9}" srcOrd="1" destOrd="0" presId="urn:microsoft.com/office/officeart/2005/8/layout/vList3"/>
    <dgm:cxn modelId="{6AB9383E-C30D-4613-8F4E-E5B5AFA2D637}" type="presParOf" srcId="{42EB0971-CAF1-4BB5-8B87-D961CE4DFC2A}" destId="{11308261-B0FB-4FB4-95AC-72995E08A001}" srcOrd="3" destOrd="0" presId="urn:microsoft.com/office/officeart/2005/8/layout/vList3"/>
    <dgm:cxn modelId="{1DCE5D0D-B72F-4A17-8256-827C1EE3FC81}" type="presParOf" srcId="{42EB0971-CAF1-4BB5-8B87-D961CE4DFC2A}" destId="{009A23AF-6E84-463B-9EB9-19B776E3D5F6}" srcOrd="4" destOrd="0" presId="urn:microsoft.com/office/officeart/2005/8/layout/vList3"/>
    <dgm:cxn modelId="{7B672BA0-A193-4542-86F5-3B24C97868B9}" type="presParOf" srcId="{009A23AF-6E84-463B-9EB9-19B776E3D5F6}" destId="{1FD0D1E0-5C2C-4545-815D-BC2FBB126D92}" srcOrd="0" destOrd="0" presId="urn:microsoft.com/office/officeart/2005/8/layout/vList3"/>
    <dgm:cxn modelId="{E2762F67-E68C-4526-8ABA-0B2BB0CF36F3}" type="presParOf" srcId="{009A23AF-6E84-463B-9EB9-19B776E3D5F6}" destId="{C09BD4D9-4E5B-45E1-B337-40EE7130F9CE}" srcOrd="1" destOrd="0" presId="urn:microsoft.com/office/officeart/2005/8/layout/vList3"/>
  </dgm:cxnLst>
  <dgm:bg/>
  <dgm:whole/>
</dgm:dataModel>
</file>

<file path=ppt/diagrams/data2.xml><?xml version="1.0" encoding="utf-8"?>
<dgm:dataModel xmlns:dgm="http://schemas.openxmlformats.org/drawingml/2006/diagram" xmlns:a="http://schemas.openxmlformats.org/drawingml/2006/main">
  <dgm:ptLst>
    <dgm:pt modelId="{D8DA5E15-BE56-4C63-8537-4E25B09166F5}" type="doc">
      <dgm:prSet loTypeId="urn:microsoft.com/office/officeart/2005/8/layout/radial4" loCatId="relationship" qsTypeId="urn:microsoft.com/office/officeart/2005/8/quickstyle/3d2" qsCatId="3D" csTypeId="urn:microsoft.com/office/officeart/2005/8/colors/accent1_2" csCatId="accent1" phldr="1"/>
      <dgm:spPr/>
      <dgm:t>
        <a:bodyPr/>
        <a:lstStyle/>
        <a:p>
          <a:pPr rtl="1"/>
          <a:endParaRPr lang="fa-IR"/>
        </a:p>
      </dgm:t>
    </dgm:pt>
    <dgm:pt modelId="{9AB4D92F-6EB7-4A0D-9DEE-BE62BE137C65}">
      <dgm:prSet phldrT="[Text]"/>
      <dgm:spPr/>
      <dgm:t>
        <a:bodyPr/>
        <a:lstStyle/>
        <a:p>
          <a:pPr rtl="1"/>
          <a:r>
            <a:rPr lang="ar-SA" b="1" dirty="0" smtClean="0"/>
            <a:t>بحران</a:t>
          </a:r>
          <a:endParaRPr lang="fa-IR" dirty="0"/>
        </a:p>
      </dgm:t>
    </dgm:pt>
    <dgm:pt modelId="{7D335C47-0BA3-45C5-8497-6F19CCFEFD8E}" type="parTrans" cxnId="{90DAF8F8-E2A9-42BD-A5AE-72551FE46998}">
      <dgm:prSet/>
      <dgm:spPr/>
      <dgm:t>
        <a:bodyPr/>
        <a:lstStyle/>
        <a:p>
          <a:pPr rtl="1"/>
          <a:endParaRPr lang="fa-IR"/>
        </a:p>
      </dgm:t>
    </dgm:pt>
    <dgm:pt modelId="{BEBF2398-CD4C-4563-AD98-29443F9229FC}" type="sibTrans" cxnId="{90DAF8F8-E2A9-42BD-A5AE-72551FE46998}">
      <dgm:prSet/>
      <dgm:spPr/>
      <dgm:t>
        <a:bodyPr/>
        <a:lstStyle/>
        <a:p>
          <a:pPr rtl="1"/>
          <a:endParaRPr lang="fa-IR"/>
        </a:p>
      </dgm:t>
    </dgm:pt>
    <dgm:pt modelId="{96E0FEA9-3900-4B96-BBB9-7241483E9ED6}">
      <dgm:prSet phldrT="[Text]" custT="1"/>
      <dgm:spPr/>
      <dgm:t>
        <a:bodyPr/>
        <a:lstStyle/>
        <a:p>
          <a:pPr rtl="1"/>
          <a:r>
            <a:rPr lang="ar-SA" sz="2400" b="1" dirty="0" smtClean="0"/>
            <a:t>کاهش تقاضای مسکن </a:t>
          </a:r>
          <a:endParaRPr lang="fa-IR" sz="2400" dirty="0"/>
        </a:p>
      </dgm:t>
    </dgm:pt>
    <dgm:pt modelId="{99F9954C-D1AB-48CE-B461-11035E3200EE}" type="parTrans" cxnId="{B9669D53-9A6D-4600-8939-440055E382DD}">
      <dgm:prSet/>
      <dgm:spPr/>
      <dgm:t>
        <a:bodyPr/>
        <a:lstStyle/>
        <a:p>
          <a:pPr rtl="1"/>
          <a:endParaRPr lang="fa-IR"/>
        </a:p>
      </dgm:t>
    </dgm:pt>
    <dgm:pt modelId="{1F123306-C2C0-451F-A1F9-FE3599A9F666}" type="sibTrans" cxnId="{B9669D53-9A6D-4600-8939-440055E382DD}">
      <dgm:prSet/>
      <dgm:spPr/>
      <dgm:t>
        <a:bodyPr/>
        <a:lstStyle/>
        <a:p>
          <a:pPr rtl="1"/>
          <a:endParaRPr lang="fa-IR"/>
        </a:p>
      </dgm:t>
    </dgm:pt>
    <dgm:pt modelId="{D6D3411C-9989-4D1A-9D75-7DAC3D24E603}">
      <dgm:prSet phldrT="[Text]" custT="1"/>
      <dgm:spPr/>
      <dgm:t>
        <a:bodyPr/>
        <a:lstStyle/>
        <a:p>
          <a:pPr rtl="1"/>
          <a:r>
            <a:rPr lang="ar-SA" sz="2400" b="1" dirty="0" smtClean="0"/>
            <a:t>عدم باز پرداخت اقساط</a:t>
          </a:r>
          <a:endParaRPr lang="fa-IR" sz="2400" dirty="0"/>
        </a:p>
      </dgm:t>
    </dgm:pt>
    <dgm:pt modelId="{461E66B4-6AA3-46BC-B3C7-0BC4A846701E}" type="parTrans" cxnId="{D676C296-7A47-4CBB-857A-7D31B0880FEB}">
      <dgm:prSet/>
      <dgm:spPr/>
      <dgm:t>
        <a:bodyPr/>
        <a:lstStyle/>
        <a:p>
          <a:pPr rtl="1"/>
          <a:endParaRPr lang="fa-IR"/>
        </a:p>
      </dgm:t>
    </dgm:pt>
    <dgm:pt modelId="{B76146F8-7F61-444B-A2DA-D0789DACBCC6}" type="sibTrans" cxnId="{D676C296-7A47-4CBB-857A-7D31B0880FEB}">
      <dgm:prSet/>
      <dgm:spPr/>
      <dgm:t>
        <a:bodyPr/>
        <a:lstStyle/>
        <a:p>
          <a:pPr rtl="1"/>
          <a:endParaRPr lang="fa-IR"/>
        </a:p>
      </dgm:t>
    </dgm:pt>
    <dgm:pt modelId="{E8FCDEA6-D21D-4CBE-BFA7-66027F6EA72B}">
      <dgm:prSet phldrT="[Text]" custT="1"/>
      <dgm:spPr/>
      <dgm:t>
        <a:bodyPr/>
        <a:lstStyle/>
        <a:p>
          <a:pPr rtl="1"/>
          <a:r>
            <a:rPr lang="ar-SA" sz="2000" b="1" dirty="0" smtClean="0"/>
            <a:t>اشتباهات شرکت های رتبه بندی </a:t>
          </a:r>
          <a:endParaRPr lang="fa-IR" sz="2000" dirty="0"/>
        </a:p>
      </dgm:t>
    </dgm:pt>
    <dgm:pt modelId="{6BFC49DB-D46A-4555-BD70-D9B243E9C905}" type="parTrans" cxnId="{85E66CC3-4198-444A-98C6-16E964C3263E}">
      <dgm:prSet/>
      <dgm:spPr/>
      <dgm:t>
        <a:bodyPr/>
        <a:lstStyle/>
        <a:p>
          <a:pPr rtl="1"/>
          <a:endParaRPr lang="fa-IR"/>
        </a:p>
      </dgm:t>
    </dgm:pt>
    <dgm:pt modelId="{C5FED85A-5B6C-4934-A8FD-1F1C204838F9}" type="sibTrans" cxnId="{85E66CC3-4198-444A-98C6-16E964C3263E}">
      <dgm:prSet/>
      <dgm:spPr/>
      <dgm:t>
        <a:bodyPr/>
        <a:lstStyle/>
        <a:p>
          <a:pPr rtl="1"/>
          <a:endParaRPr lang="fa-IR"/>
        </a:p>
      </dgm:t>
    </dgm:pt>
    <dgm:pt modelId="{11179D36-539D-44FA-A5A0-4D31A9073BC5}">
      <dgm:prSet phldrT="[Text]" custT="1"/>
      <dgm:spPr/>
      <dgm:t>
        <a:bodyPr/>
        <a:lstStyle/>
        <a:p>
          <a:pPr rtl="1"/>
          <a:r>
            <a:rPr lang="ar-SA" sz="2000" b="1" dirty="0" smtClean="0"/>
            <a:t>عدم نظارت دولت و انضباط مالی </a:t>
          </a:r>
          <a:endParaRPr lang="fa-IR" sz="2000" dirty="0"/>
        </a:p>
      </dgm:t>
    </dgm:pt>
    <dgm:pt modelId="{E9BE73B2-DDA2-44E8-BD93-FB4EAA29DB80}" type="parTrans" cxnId="{C3BF6C19-8097-4C52-8C19-707474D18981}">
      <dgm:prSet/>
      <dgm:spPr/>
      <dgm:t>
        <a:bodyPr/>
        <a:lstStyle/>
        <a:p>
          <a:pPr rtl="1"/>
          <a:endParaRPr lang="fa-IR"/>
        </a:p>
      </dgm:t>
    </dgm:pt>
    <dgm:pt modelId="{22627A1C-208B-4969-A0EC-1D3989FF9DF1}" type="sibTrans" cxnId="{C3BF6C19-8097-4C52-8C19-707474D18981}">
      <dgm:prSet/>
      <dgm:spPr/>
      <dgm:t>
        <a:bodyPr/>
        <a:lstStyle/>
        <a:p>
          <a:pPr rtl="1"/>
          <a:endParaRPr lang="fa-IR"/>
        </a:p>
      </dgm:t>
    </dgm:pt>
    <dgm:pt modelId="{AF85EA2E-9682-453F-AC09-C2FD36FE2D9E}" type="pres">
      <dgm:prSet presAssocID="{D8DA5E15-BE56-4C63-8537-4E25B09166F5}" presName="cycle" presStyleCnt="0">
        <dgm:presLayoutVars>
          <dgm:chMax val="1"/>
          <dgm:dir/>
          <dgm:animLvl val="ctr"/>
          <dgm:resizeHandles val="exact"/>
        </dgm:presLayoutVars>
      </dgm:prSet>
      <dgm:spPr/>
      <dgm:t>
        <a:bodyPr/>
        <a:lstStyle/>
        <a:p>
          <a:pPr rtl="1"/>
          <a:endParaRPr lang="fa-IR"/>
        </a:p>
      </dgm:t>
    </dgm:pt>
    <dgm:pt modelId="{3F2691E1-5723-4E0F-A852-C98A41F67B35}" type="pres">
      <dgm:prSet presAssocID="{9AB4D92F-6EB7-4A0D-9DEE-BE62BE137C65}" presName="centerShape" presStyleLbl="node0" presStyleIdx="0" presStyleCnt="1"/>
      <dgm:spPr/>
      <dgm:t>
        <a:bodyPr/>
        <a:lstStyle/>
        <a:p>
          <a:pPr rtl="1"/>
          <a:endParaRPr lang="fa-IR"/>
        </a:p>
      </dgm:t>
    </dgm:pt>
    <dgm:pt modelId="{9A04177D-5EAA-4C7A-9419-A5B3364D8F0B}" type="pres">
      <dgm:prSet presAssocID="{99F9954C-D1AB-48CE-B461-11035E3200EE}" presName="parTrans" presStyleLbl="bgSibTrans2D1" presStyleIdx="0" presStyleCnt="4"/>
      <dgm:spPr/>
      <dgm:t>
        <a:bodyPr/>
        <a:lstStyle/>
        <a:p>
          <a:pPr rtl="1"/>
          <a:endParaRPr lang="fa-IR"/>
        </a:p>
      </dgm:t>
    </dgm:pt>
    <dgm:pt modelId="{C4FA7D90-9ACD-45C3-895C-A8A8CA651FAE}" type="pres">
      <dgm:prSet presAssocID="{96E0FEA9-3900-4B96-BBB9-7241483E9ED6}" presName="node" presStyleLbl="node1" presStyleIdx="0" presStyleCnt="4">
        <dgm:presLayoutVars>
          <dgm:bulletEnabled val="1"/>
        </dgm:presLayoutVars>
      </dgm:prSet>
      <dgm:spPr/>
      <dgm:t>
        <a:bodyPr/>
        <a:lstStyle/>
        <a:p>
          <a:pPr rtl="1"/>
          <a:endParaRPr lang="fa-IR"/>
        </a:p>
      </dgm:t>
    </dgm:pt>
    <dgm:pt modelId="{BAC5A8F0-AAC9-4BFC-A26F-11B0078A57C8}" type="pres">
      <dgm:prSet presAssocID="{461E66B4-6AA3-46BC-B3C7-0BC4A846701E}" presName="parTrans" presStyleLbl="bgSibTrans2D1" presStyleIdx="1" presStyleCnt="4"/>
      <dgm:spPr/>
      <dgm:t>
        <a:bodyPr/>
        <a:lstStyle/>
        <a:p>
          <a:pPr rtl="1"/>
          <a:endParaRPr lang="fa-IR"/>
        </a:p>
      </dgm:t>
    </dgm:pt>
    <dgm:pt modelId="{D54E0892-9BAF-46E2-9075-C26728827C99}" type="pres">
      <dgm:prSet presAssocID="{D6D3411C-9989-4D1A-9D75-7DAC3D24E603}" presName="node" presStyleLbl="node1" presStyleIdx="1" presStyleCnt="4">
        <dgm:presLayoutVars>
          <dgm:bulletEnabled val="1"/>
        </dgm:presLayoutVars>
      </dgm:prSet>
      <dgm:spPr/>
      <dgm:t>
        <a:bodyPr/>
        <a:lstStyle/>
        <a:p>
          <a:pPr rtl="1"/>
          <a:endParaRPr lang="fa-IR"/>
        </a:p>
      </dgm:t>
    </dgm:pt>
    <dgm:pt modelId="{04EC27AC-7C47-42E5-BF2F-BC0E833D81DD}" type="pres">
      <dgm:prSet presAssocID="{6BFC49DB-D46A-4555-BD70-D9B243E9C905}" presName="parTrans" presStyleLbl="bgSibTrans2D1" presStyleIdx="2" presStyleCnt="4"/>
      <dgm:spPr/>
      <dgm:t>
        <a:bodyPr/>
        <a:lstStyle/>
        <a:p>
          <a:pPr rtl="1"/>
          <a:endParaRPr lang="fa-IR"/>
        </a:p>
      </dgm:t>
    </dgm:pt>
    <dgm:pt modelId="{5368A96E-90D5-4D26-8093-E560F60E8D7F}" type="pres">
      <dgm:prSet presAssocID="{E8FCDEA6-D21D-4CBE-BFA7-66027F6EA72B}" presName="node" presStyleLbl="node1" presStyleIdx="2" presStyleCnt="4">
        <dgm:presLayoutVars>
          <dgm:bulletEnabled val="1"/>
        </dgm:presLayoutVars>
      </dgm:prSet>
      <dgm:spPr/>
      <dgm:t>
        <a:bodyPr/>
        <a:lstStyle/>
        <a:p>
          <a:pPr rtl="1"/>
          <a:endParaRPr lang="fa-IR"/>
        </a:p>
      </dgm:t>
    </dgm:pt>
    <dgm:pt modelId="{CA34E2D9-7D4B-4DD6-92FE-A433E4489C65}" type="pres">
      <dgm:prSet presAssocID="{E9BE73B2-DDA2-44E8-BD93-FB4EAA29DB80}" presName="parTrans" presStyleLbl="bgSibTrans2D1" presStyleIdx="3" presStyleCnt="4"/>
      <dgm:spPr/>
      <dgm:t>
        <a:bodyPr/>
        <a:lstStyle/>
        <a:p>
          <a:pPr rtl="1"/>
          <a:endParaRPr lang="fa-IR"/>
        </a:p>
      </dgm:t>
    </dgm:pt>
    <dgm:pt modelId="{19C36556-E9E9-47CD-8851-09EA58DB5254}" type="pres">
      <dgm:prSet presAssocID="{11179D36-539D-44FA-A5A0-4D31A9073BC5}" presName="node" presStyleLbl="node1" presStyleIdx="3" presStyleCnt="4">
        <dgm:presLayoutVars>
          <dgm:bulletEnabled val="1"/>
        </dgm:presLayoutVars>
      </dgm:prSet>
      <dgm:spPr/>
      <dgm:t>
        <a:bodyPr/>
        <a:lstStyle/>
        <a:p>
          <a:pPr rtl="1"/>
          <a:endParaRPr lang="fa-IR"/>
        </a:p>
      </dgm:t>
    </dgm:pt>
  </dgm:ptLst>
  <dgm:cxnLst>
    <dgm:cxn modelId="{B9669D53-9A6D-4600-8939-440055E382DD}" srcId="{9AB4D92F-6EB7-4A0D-9DEE-BE62BE137C65}" destId="{96E0FEA9-3900-4B96-BBB9-7241483E9ED6}" srcOrd="0" destOrd="0" parTransId="{99F9954C-D1AB-48CE-B461-11035E3200EE}" sibTransId="{1F123306-C2C0-451F-A1F9-FE3599A9F666}"/>
    <dgm:cxn modelId="{72FEFC30-8EE0-4F80-8FDA-A71E268ACFAD}" type="presOf" srcId="{99F9954C-D1AB-48CE-B461-11035E3200EE}" destId="{9A04177D-5EAA-4C7A-9419-A5B3364D8F0B}" srcOrd="0" destOrd="0" presId="urn:microsoft.com/office/officeart/2005/8/layout/radial4"/>
    <dgm:cxn modelId="{E49BBDA6-832A-412E-829D-4B5FD9B14946}" type="presOf" srcId="{11179D36-539D-44FA-A5A0-4D31A9073BC5}" destId="{19C36556-E9E9-47CD-8851-09EA58DB5254}" srcOrd="0" destOrd="0" presId="urn:microsoft.com/office/officeart/2005/8/layout/radial4"/>
    <dgm:cxn modelId="{CFA0F9D1-55C5-4275-BFA2-A9EDF1FF1393}" type="presOf" srcId="{6BFC49DB-D46A-4555-BD70-D9B243E9C905}" destId="{04EC27AC-7C47-42E5-BF2F-BC0E833D81DD}" srcOrd="0" destOrd="0" presId="urn:microsoft.com/office/officeart/2005/8/layout/radial4"/>
    <dgm:cxn modelId="{D676C296-7A47-4CBB-857A-7D31B0880FEB}" srcId="{9AB4D92F-6EB7-4A0D-9DEE-BE62BE137C65}" destId="{D6D3411C-9989-4D1A-9D75-7DAC3D24E603}" srcOrd="1" destOrd="0" parTransId="{461E66B4-6AA3-46BC-B3C7-0BC4A846701E}" sibTransId="{B76146F8-7F61-444B-A2DA-D0789DACBCC6}"/>
    <dgm:cxn modelId="{B4BA9A31-871B-42CA-A8C0-6B2F72DF9AE0}" type="presOf" srcId="{461E66B4-6AA3-46BC-B3C7-0BC4A846701E}" destId="{BAC5A8F0-AAC9-4BFC-A26F-11B0078A57C8}" srcOrd="0" destOrd="0" presId="urn:microsoft.com/office/officeart/2005/8/layout/radial4"/>
    <dgm:cxn modelId="{10A640ED-B0A3-4564-BE9A-FF82939B2146}" type="presOf" srcId="{E8FCDEA6-D21D-4CBE-BFA7-66027F6EA72B}" destId="{5368A96E-90D5-4D26-8093-E560F60E8D7F}" srcOrd="0" destOrd="0" presId="urn:microsoft.com/office/officeart/2005/8/layout/radial4"/>
    <dgm:cxn modelId="{DB46825C-36EA-427D-ACD3-E1E6C4782C51}" type="presOf" srcId="{9AB4D92F-6EB7-4A0D-9DEE-BE62BE137C65}" destId="{3F2691E1-5723-4E0F-A852-C98A41F67B35}" srcOrd="0" destOrd="0" presId="urn:microsoft.com/office/officeart/2005/8/layout/radial4"/>
    <dgm:cxn modelId="{90DAF8F8-E2A9-42BD-A5AE-72551FE46998}" srcId="{D8DA5E15-BE56-4C63-8537-4E25B09166F5}" destId="{9AB4D92F-6EB7-4A0D-9DEE-BE62BE137C65}" srcOrd="0" destOrd="0" parTransId="{7D335C47-0BA3-45C5-8497-6F19CCFEFD8E}" sibTransId="{BEBF2398-CD4C-4563-AD98-29443F9229FC}"/>
    <dgm:cxn modelId="{85E66CC3-4198-444A-98C6-16E964C3263E}" srcId="{9AB4D92F-6EB7-4A0D-9DEE-BE62BE137C65}" destId="{E8FCDEA6-D21D-4CBE-BFA7-66027F6EA72B}" srcOrd="2" destOrd="0" parTransId="{6BFC49DB-D46A-4555-BD70-D9B243E9C905}" sibTransId="{C5FED85A-5B6C-4934-A8FD-1F1C204838F9}"/>
    <dgm:cxn modelId="{FD4D3E23-741A-41CA-B532-4F6269EC4335}" type="presOf" srcId="{E9BE73B2-DDA2-44E8-BD93-FB4EAA29DB80}" destId="{CA34E2D9-7D4B-4DD6-92FE-A433E4489C65}" srcOrd="0" destOrd="0" presId="urn:microsoft.com/office/officeart/2005/8/layout/radial4"/>
    <dgm:cxn modelId="{57B82529-CEEC-4EF7-BC96-AD4A0D07FACD}" type="presOf" srcId="{96E0FEA9-3900-4B96-BBB9-7241483E9ED6}" destId="{C4FA7D90-9ACD-45C3-895C-A8A8CA651FAE}" srcOrd="0" destOrd="0" presId="urn:microsoft.com/office/officeart/2005/8/layout/radial4"/>
    <dgm:cxn modelId="{C3BF6C19-8097-4C52-8C19-707474D18981}" srcId="{9AB4D92F-6EB7-4A0D-9DEE-BE62BE137C65}" destId="{11179D36-539D-44FA-A5A0-4D31A9073BC5}" srcOrd="3" destOrd="0" parTransId="{E9BE73B2-DDA2-44E8-BD93-FB4EAA29DB80}" sibTransId="{22627A1C-208B-4969-A0EC-1D3989FF9DF1}"/>
    <dgm:cxn modelId="{B189FD94-601F-4D53-9C0C-ED77AFC34C6D}" type="presOf" srcId="{D6D3411C-9989-4D1A-9D75-7DAC3D24E603}" destId="{D54E0892-9BAF-46E2-9075-C26728827C99}" srcOrd="0" destOrd="0" presId="urn:microsoft.com/office/officeart/2005/8/layout/radial4"/>
    <dgm:cxn modelId="{74468C17-2046-4CBD-9FCA-610E374D0A94}" type="presOf" srcId="{D8DA5E15-BE56-4C63-8537-4E25B09166F5}" destId="{AF85EA2E-9682-453F-AC09-C2FD36FE2D9E}" srcOrd="0" destOrd="0" presId="urn:microsoft.com/office/officeart/2005/8/layout/radial4"/>
    <dgm:cxn modelId="{0B8A0019-A7A2-445E-82AE-CB77B81E031B}" type="presParOf" srcId="{AF85EA2E-9682-453F-AC09-C2FD36FE2D9E}" destId="{3F2691E1-5723-4E0F-A852-C98A41F67B35}" srcOrd="0" destOrd="0" presId="urn:microsoft.com/office/officeart/2005/8/layout/radial4"/>
    <dgm:cxn modelId="{D43F1347-1261-4550-84B1-66A2F3DE0611}" type="presParOf" srcId="{AF85EA2E-9682-453F-AC09-C2FD36FE2D9E}" destId="{9A04177D-5EAA-4C7A-9419-A5B3364D8F0B}" srcOrd="1" destOrd="0" presId="urn:microsoft.com/office/officeart/2005/8/layout/radial4"/>
    <dgm:cxn modelId="{3AAB7E47-F49B-4B02-A37F-B6A3CBFCEE64}" type="presParOf" srcId="{AF85EA2E-9682-453F-AC09-C2FD36FE2D9E}" destId="{C4FA7D90-9ACD-45C3-895C-A8A8CA651FAE}" srcOrd="2" destOrd="0" presId="urn:microsoft.com/office/officeart/2005/8/layout/radial4"/>
    <dgm:cxn modelId="{0630F479-8301-4F20-A41D-5CB7010D00E5}" type="presParOf" srcId="{AF85EA2E-9682-453F-AC09-C2FD36FE2D9E}" destId="{BAC5A8F0-AAC9-4BFC-A26F-11B0078A57C8}" srcOrd="3" destOrd="0" presId="urn:microsoft.com/office/officeart/2005/8/layout/radial4"/>
    <dgm:cxn modelId="{2BECA567-579E-4377-8EEA-3A65E2BE021D}" type="presParOf" srcId="{AF85EA2E-9682-453F-AC09-C2FD36FE2D9E}" destId="{D54E0892-9BAF-46E2-9075-C26728827C99}" srcOrd="4" destOrd="0" presId="urn:microsoft.com/office/officeart/2005/8/layout/radial4"/>
    <dgm:cxn modelId="{FCDA000F-C01D-4C6C-9138-2DC3304C5E3A}" type="presParOf" srcId="{AF85EA2E-9682-453F-AC09-C2FD36FE2D9E}" destId="{04EC27AC-7C47-42E5-BF2F-BC0E833D81DD}" srcOrd="5" destOrd="0" presId="urn:microsoft.com/office/officeart/2005/8/layout/radial4"/>
    <dgm:cxn modelId="{822DC7C4-DF41-4AE9-A7C7-E22BA5D81126}" type="presParOf" srcId="{AF85EA2E-9682-453F-AC09-C2FD36FE2D9E}" destId="{5368A96E-90D5-4D26-8093-E560F60E8D7F}" srcOrd="6" destOrd="0" presId="urn:microsoft.com/office/officeart/2005/8/layout/radial4"/>
    <dgm:cxn modelId="{F7875056-8617-445E-A00B-5FF7A44A95F4}" type="presParOf" srcId="{AF85EA2E-9682-453F-AC09-C2FD36FE2D9E}" destId="{CA34E2D9-7D4B-4DD6-92FE-A433E4489C65}" srcOrd="7" destOrd="0" presId="urn:microsoft.com/office/officeart/2005/8/layout/radial4"/>
    <dgm:cxn modelId="{70DABE5F-B265-44B3-B026-399DDAD9F0FB}" type="presParOf" srcId="{AF85EA2E-9682-453F-AC09-C2FD36FE2D9E}" destId="{19C36556-E9E9-47CD-8851-09EA58DB5254}" srcOrd="8" destOrd="0" presId="urn:microsoft.com/office/officeart/2005/8/layout/radial4"/>
  </dgm:cxnLst>
  <dgm:bg/>
  <dgm:whole/>
</dgm:dataModel>
</file>

<file path=ppt/diagrams/data3.xml><?xml version="1.0" encoding="utf-8"?>
<dgm:dataModel xmlns:dgm="http://schemas.openxmlformats.org/drawingml/2006/diagram" xmlns:a="http://schemas.openxmlformats.org/drawingml/2006/main">
  <dgm:ptLst>
    <dgm:pt modelId="{B82913D2-603F-48C2-806E-23B07102C9C5}" type="doc">
      <dgm:prSet loTypeId="urn:microsoft.com/office/officeart/2005/8/layout/vProcess5" loCatId="process" qsTypeId="urn:microsoft.com/office/officeart/2005/8/quickstyle/3d1" qsCatId="3D" csTypeId="urn:microsoft.com/office/officeart/2005/8/colors/accent1_2" csCatId="accent1" phldr="1"/>
      <dgm:spPr/>
      <dgm:t>
        <a:bodyPr/>
        <a:lstStyle/>
        <a:p>
          <a:pPr rtl="1"/>
          <a:endParaRPr lang="fa-IR"/>
        </a:p>
      </dgm:t>
    </dgm:pt>
    <dgm:pt modelId="{3FDF79DE-1AD3-4148-9A41-EA80C29079F8}">
      <dgm:prSet phldrT="[Text]"/>
      <dgm:spPr/>
      <dgm:t>
        <a:bodyPr/>
        <a:lstStyle/>
        <a:p>
          <a:pPr rtl="1"/>
          <a:r>
            <a:rPr lang="ar-SA" dirty="0" smtClean="0"/>
            <a:t>بحران مالی بر بازارهای سهام</a:t>
          </a:r>
          <a:endParaRPr lang="fa-IR" dirty="0"/>
        </a:p>
      </dgm:t>
    </dgm:pt>
    <dgm:pt modelId="{E1E73D80-8143-484C-9C7C-99B8EA2A7B6C}" type="parTrans" cxnId="{57A030F4-96D0-4F38-AF1D-ECE4EECC5BDD}">
      <dgm:prSet/>
      <dgm:spPr/>
      <dgm:t>
        <a:bodyPr/>
        <a:lstStyle/>
        <a:p>
          <a:pPr rtl="1"/>
          <a:endParaRPr lang="fa-IR"/>
        </a:p>
      </dgm:t>
    </dgm:pt>
    <dgm:pt modelId="{F1014295-DFE9-4CCF-8CC6-723A655CF622}" type="sibTrans" cxnId="{57A030F4-96D0-4F38-AF1D-ECE4EECC5BDD}">
      <dgm:prSet/>
      <dgm:spPr/>
      <dgm:t>
        <a:bodyPr/>
        <a:lstStyle/>
        <a:p>
          <a:pPr rtl="1"/>
          <a:endParaRPr lang="fa-IR"/>
        </a:p>
      </dgm:t>
    </dgm:pt>
    <dgm:pt modelId="{74B5D35C-2C1D-4FC5-BC61-4B7D25FD864B}">
      <dgm:prSet phldrT="[Text]"/>
      <dgm:spPr/>
      <dgm:t>
        <a:bodyPr/>
        <a:lstStyle/>
        <a:p>
          <a:pPr rtl="1"/>
          <a:r>
            <a:rPr lang="ar-SA" dirty="0" smtClean="0"/>
            <a:t>افزايش بيکاري و احتمال بروز تنش‌هاي اجتماعي – امنيتي</a:t>
          </a:r>
          <a:endParaRPr lang="fa-IR" dirty="0"/>
        </a:p>
      </dgm:t>
    </dgm:pt>
    <dgm:pt modelId="{50A7200D-0EB4-4DB9-BC3E-32AB8C0DB4B6}" type="parTrans" cxnId="{A90107A4-D572-44A0-9E49-1545460E4F1C}">
      <dgm:prSet/>
      <dgm:spPr/>
      <dgm:t>
        <a:bodyPr/>
        <a:lstStyle/>
        <a:p>
          <a:pPr rtl="1"/>
          <a:endParaRPr lang="fa-IR"/>
        </a:p>
      </dgm:t>
    </dgm:pt>
    <dgm:pt modelId="{0E23FCDC-D596-4A42-86DB-5A98EAEAF7BA}" type="sibTrans" cxnId="{A90107A4-D572-44A0-9E49-1545460E4F1C}">
      <dgm:prSet/>
      <dgm:spPr/>
      <dgm:t>
        <a:bodyPr/>
        <a:lstStyle/>
        <a:p>
          <a:pPr rtl="1"/>
          <a:endParaRPr lang="fa-IR"/>
        </a:p>
      </dgm:t>
    </dgm:pt>
    <dgm:pt modelId="{9B95F781-F2C9-4CB0-9451-1E7C52E6A093}">
      <dgm:prSet phldrT="[Text]"/>
      <dgm:spPr/>
      <dgm:t>
        <a:bodyPr/>
        <a:lstStyle/>
        <a:p>
          <a:pPr rtl="1"/>
          <a:r>
            <a:rPr lang="ar-SA" b="1" dirty="0" smtClean="0"/>
            <a:t>کاهش قیمت نفت و مواد اولیه نظیر فولاد به دلیل کاهش تقاضای جهانی</a:t>
          </a:r>
          <a:endParaRPr lang="fa-IR" dirty="0"/>
        </a:p>
      </dgm:t>
    </dgm:pt>
    <dgm:pt modelId="{A1FAE0E5-C838-4C45-8F56-1A5C3A6C087A}" type="parTrans" cxnId="{26DC16D0-4165-4D81-B8FA-FD805D982CE7}">
      <dgm:prSet/>
      <dgm:spPr/>
      <dgm:t>
        <a:bodyPr/>
        <a:lstStyle/>
        <a:p>
          <a:pPr rtl="1"/>
          <a:endParaRPr lang="fa-IR"/>
        </a:p>
      </dgm:t>
    </dgm:pt>
    <dgm:pt modelId="{470E13A1-EB9C-407E-940B-66DEA71EDA48}" type="sibTrans" cxnId="{26DC16D0-4165-4D81-B8FA-FD805D982CE7}">
      <dgm:prSet/>
      <dgm:spPr/>
      <dgm:t>
        <a:bodyPr/>
        <a:lstStyle/>
        <a:p>
          <a:pPr rtl="1"/>
          <a:endParaRPr lang="fa-IR"/>
        </a:p>
      </dgm:t>
    </dgm:pt>
    <dgm:pt modelId="{3A4B3915-E2BF-45B2-A1E3-914C4E6DC697}" type="pres">
      <dgm:prSet presAssocID="{B82913D2-603F-48C2-806E-23B07102C9C5}" presName="outerComposite" presStyleCnt="0">
        <dgm:presLayoutVars>
          <dgm:chMax val="5"/>
          <dgm:dir val="rev"/>
          <dgm:resizeHandles val="exact"/>
        </dgm:presLayoutVars>
      </dgm:prSet>
      <dgm:spPr/>
      <dgm:t>
        <a:bodyPr/>
        <a:lstStyle/>
        <a:p>
          <a:pPr rtl="1"/>
          <a:endParaRPr lang="fa-IR"/>
        </a:p>
      </dgm:t>
    </dgm:pt>
    <dgm:pt modelId="{98F16B69-3986-41FF-B331-721203898114}" type="pres">
      <dgm:prSet presAssocID="{B82913D2-603F-48C2-806E-23B07102C9C5}" presName="dummyMaxCanvas" presStyleCnt="0">
        <dgm:presLayoutVars/>
      </dgm:prSet>
      <dgm:spPr/>
    </dgm:pt>
    <dgm:pt modelId="{F46137AA-8E0A-44E6-8BDB-32BB282C0D39}" type="pres">
      <dgm:prSet presAssocID="{B82913D2-603F-48C2-806E-23B07102C9C5}" presName="ThreeNodes_1" presStyleLbl="node1" presStyleIdx="0" presStyleCnt="3">
        <dgm:presLayoutVars>
          <dgm:bulletEnabled val="1"/>
        </dgm:presLayoutVars>
      </dgm:prSet>
      <dgm:spPr/>
      <dgm:t>
        <a:bodyPr/>
        <a:lstStyle/>
        <a:p>
          <a:pPr rtl="1"/>
          <a:endParaRPr lang="fa-IR"/>
        </a:p>
      </dgm:t>
    </dgm:pt>
    <dgm:pt modelId="{49695274-6A23-4EC9-ADAA-5274E40ADB75}" type="pres">
      <dgm:prSet presAssocID="{B82913D2-603F-48C2-806E-23B07102C9C5}" presName="ThreeNodes_2" presStyleLbl="node1" presStyleIdx="1" presStyleCnt="3">
        <dgm:presLayoutVars>
          <dgm:bulletEnabled val="1"/>
        </dgm:presLayoutVars>
      </dgm:prSet>
      <dgm:spPr/>
      <dgm:t>
        <a:bodyPr/>
        <a:lstStyle/>
        <a:p>
          <a:pPr rtl="1"/>
          <a:endParaRPr lang="fa-IR"/>
        </a:p>
      </dgm:t>
    </dgm:pt>
    <dgm:pt modelId="{D03EA000-EEAF-4E45-BC37-8165C26E597A}" type="pres">
      <dgm:prSet presAssocID="{B82913D2-603F-48C2-806E-23B07102C9C5}" presName="ThreeNodes_3" presStyleLbl="node1" presStyleIdx="2" presStyleCnt="3">
        <dgm:presLayoutVars>
          <dgm:bulletEnabled val="1"/>
        </dgm:presLayoutVars>
      </dgm:prSet>
      <dgm:spPr/>
      <dgm:t>
        <a:bodyPr/>
        <a:lstStyle/>
        <a:p>
          <a:pPr rtl="1"/>
          <a:endParaRPr lang="fa-IR"/>
        </a:p>
      </dgm:t>
    </dgm:pt>
    <dgm:pt modelId="{8F34E1B4-8D38-4185-973E-E4F69EE3B868}" type="pres">
      <dgm:prSet presAssocID="{B82913D2-603F-48C2-806E-23B07102C9C5}" presName="ThreeConn_1-2" presStyleLbl="fgAccFollowNode1" presStyleIdx="0" presStyleCnt="2">
        <dgm:presLayoutVars>
          <dgm:bulletEnabled val="1"/>
        </dgm:presLayoutVars>
      </dgm:prSet>
      <dgm:spPr/>
      <dgm:t>
        <a:bodyPr/>
        <a:lstStyle/>
        <a:p>
          <a:pPr rtl="1"/>
          <a:endParaRPr lang="fa-IR"/>
        </a:p>
      </dgm:t>
    </dgm:pt>
    <dgm:pt modelId="{29A93249-70C2-4448-805F-EB9FC53DE9FA}" type="pres">
      <dgm:prSet presAssocID="{B82913D2-603F-48C2-806E-23B07102C9C5}" presName="ThreeConn_2-3" presStyleLbl="fgAccFollowNode1" presStyleIdx="1" presStyleCnt="2">
        <dgm:presLayoutVars>
          <dgm:bulletEnabled val="1"/>
        </dgm:presLayoutVars>
      </dgm:prSet>
      <dgm:spPr/>
      <dgm:t>
        <a:bodyPr/>
        <a:lstStyle/>
        <a:p>
          <a:pPr rtl="1"/>
          <a:endParaRPr lang="fa-IR"/>
        </a:p>
      </dgm:t>
    </dgm:pt>
    <dgm:pt modelId="{57B8BD3A-A542-4F19-BD8B-ED69B23AC0AA}" type="pres">
      <dgm:prSet presAssocID="{B82913D2-603F-48C2-806E-23B07102C9C5}" presName="ThreeNodes_1_text" presStyleLbl="node1" presStyleIdx="2" presStyleCnt="3">
        <dgm:presLayoutVars>
          <dgm:bulletEnabled val="1"/>
        </dgm:presLayoutVars>
      </dgm:prSet>
      <dgm:spPr/>
      <dgm:t>
        <a:bodyPr/>
        <a:lstStyle/>
        <a:p>
          <a:pPr rtl="1"/>
          <a:endParaRPr lang="fa-IR"/>
        </a:p>
      </dgm:t>
    </dgm:pt>
    <dgm:pt modelId="{1E2AFA59-A386-49DF-9F18-13D3BB4BF351}" type="pres">
      <dgm:prSet presAssocID="{B82913D2-603F-48C2-806E-23B07102C9C5}" presName="ThreeNodes_2_text" presStyleLbl="node1" presStyleIdx="2" presStyleCnt="3">
        <dgm:presLayoutVars>
          <dgm:bulletEnabled val="1"/>
        </dgm:presLayoutVars>
      </dgm:prSet>
      <dgm:spPr/>
      <dgm:t>
        <a:bodyPr/>
        <a:lstStyle/>
        <a:p>
          <a:pPr rtl="1"/>
          <a:endParaRPr lang="fa-IR"/>
        </a:p>
      </dgm:t>
    </dgm:pt>
    <dgm:pt modelId="{5D74060F-6C91-4C2C-8745-1397A014F7F7}" type="pres">
      <dgm:prSet presAssocID="{B82913D2-603F-48C2-806E-23B07102C9C5}" presName="ThreeNodes_3_text" presStyleLbl="node1" presStyleIdx="2" presStyleCnt="3">
        <dgm:presLayoutVars>
          <dgm:bulletEnabled val="1"/>
        </dgm:presLayoutVars>
      </dgm:prSet>
      <dgm:spPr/>
      <dgm:t>
        <a:bodyPr/>
        <a:lstStyle/>
        <a:p>
          <a:pPr rtl="1"/>
          <a:endParaRPr lang="fa-IR"/>
        </a:p>
      </dgm:t>
    </dgm:pt>
  </dgm:ptLst>
  <dgm:cxnLst>
    <dgm:cxn modelId="{A7B6B4EC-DD66-4317-A260-463F1FD7B134}" type="presOf" srcId="{74B5D35C-2C1D-4FC5-BC61-4B7D25FD864B}" destId="{49695274-6A23-4EC9-ADAA-5274E40ADB75}" srcOrd="0" destOrd="0" presId="urn:microsoft.com/office/officeart/2005/8/layout/vProcess5"/>
    <dgm:cxn modelId="{A13C82C5-5657-4712-A321-D74AFD925C5C}" type="presOf" srcId="{F1014295-DFE9-4CCF-8CC6-723A655CF622}" destId="{8F34E1B4-8D38-4185-973E-E4F69EE3B868}" srcOrd="0" destOrd="0" presId="urn:microsoft.com/office/officeart/2005/8/layout/vProcess5"/>
    <dgm:cxn modelId="{9B758DFC-0D40-4A5D-BA41-97EF45B85D2A}" type="presOf" srcId="{9B95F781-F2C9-4CB0-9451-1E7C52E6A093}" destId="{5D74060F-6C91-4C2C-8745-1397A014F7F7}" srcOrd="1" destOrd="0" presId="urn:microsoft.com/office/officeart/2005/8/layout/vProcess5"/>
    <dgm:cxn modelId="{E2D153EA-3177-4374-BFA5-9F09515C676B}" type="presOf" srcId="{3FDF79DE-1AD3-4148-9A41-EA80C29079F8}" destId="{F46137AA-8E0A-44E6-8BDB-32BB282C0D39}" srcOrd="0" destOrd="0" presId="urn:microsoft.com/office/officeart/2005/8/layout/vProcess5"/>
    <dgm:cxn modelId="{C885A2BE-DF61-4762-8C7A-DB2A0679CF85}" type="presOf" srcId="{0E23FCDC-D596-4A42-86DB-5A98EAEAF7BA}" destId="{29A93249-70C2-4448-805F-EB9FC53DE9FA}" srcOrd="0" destOrd="0" presId="urn:microsoft.com/office/officeart/2005/8/layout/vProcess5"/>
    <dgm:cxn modelId="{52399BDA-7E90-4A99-90F0-BD733DA4890B}" type="presOf" srcId="{74B5D35C-2C1D-4FC5-BC61-4B7D25FD864B}" destId="{1E2AFA59-A386-49DF-9F18-13D3BB4BF351}" srcOrd="1" destOrd="0" presId="urn:microsoft.com/office/officeart/2005/8/layout/vProcess5"/>
    <dgm:cxn modelId="{FB4DBD42-82E8-4A11-AA1E-E84D740DAF2C}" type="presOf" srcId="{B82913D2-603F-48C2-806E-23B07102C9C5}" destId="{3A4B3915-E2BF-45B2-A1E3-914C4E6DC697}" srcOrd="0" destOrd="0" presId="urn:microsoft.com/office/officeart/2005/8/layout/vProcess5"/>
    <dgm:cxn modelId="{9BBBED91-C155-43C6-825A-CA016DEB902C}" type="presOf" srcId="{3FDF79DE-1AD3-4148-9A41-EA80C29079F8}" destId="{57B8BD3A-A542-4F19-BD8B-ED69B23AC0AA}" srcOrd="1" destOrd="0" presId="urn:microsoft.com/office/officeart/2005/8/layout/vProcess5"/>
    <dgm:cxn modelId="{57A030F4-96D0-4F38-AF1D-ECE4EECC5BDD}" srcId="{B82913D2-603F-48C2-806E-23B07102C9C5}" destId="{3FDF79DE-1AD3-4148-9A41-EA80C29079F8}" srcOrd="0" destOrd="0" parTransId="{E1E73D80-8143-484C-9C7C-99B8EA2A7B6C}" sibTransId="{F1014295-DFE9-4CCF-8CC6-723A655CF622}"/>
    <dgm:cxn modelId="{26DC16D0-4165-4D81-B8FA-FD805D982CE7}" srcId="{B82913D2-603F-48C2-806E-23B07102C9C5}" destId="{9B95F781-F2C9-4CB0-9451-1E7C52E6A093}" srcOrd="2" destOrd="0" parTransId="{A1FAE0E5-C838-4C45-8F56-1A5C3A6C087A}" sibTransId="{470E13A1-EB9C-407E-940B-66DEA71EDA48}"/>
    <dgm:cxn modelId="{2CB9FBCF-A5B9-443D-9504-66E5CF21CB9A}" type="presOf" srcId="{9B95F781-F2C9-4CB0-9451-1E7C52E6A093}" destId="{D03EA000-EEAF-4E45-BC37-8165C26E597A}" srcOrd="0" destOrd="0" presId="urn:microsoft.com/office/officeart/2005/8/layout/vProcess5"/>
    <dgm:cxn modelId="{A90107A4-D572-44A0-9E49-1545460E4F1C}" srcId="{B82913D2-603F-48C2-806E-23B07102C9C5}" destId="{74B5D35C-2C1D-4FC5-BC61-4B7D25FD864B}" srcOrd="1" destOrd="0" parTransId="{50A7200D-0EB4-4DB9-BC3E-32AB8C0DB4B6}" sibTransId="{0E23FCDC-D596-4A42-86DB-5A98EAEAF7BA}"/>
    <dgm:cxn modelId="{D90CEA12-B254-496F-8245-C0A253BA6D8B}" type="presParOf" srcId="{3A4B3915-E2BF-45B2-A1E3-914C4E6DC697}" destId="{98F16B69-3986-41FF-B331-721203898114}" srcOrd="0" destOrd="0" presId="urn:microsoft.com/office/officeart/2005/8/layout/vProcess5"/>
    <dgm:cxn modelId="{57F0242B-6173-4930-9F47-D592C8B80D4F}" type="presParOf" srcId="{3A4B3915-E2BF-45B2-A1E3-914C4E6DC697}" destId="{F46137AA-8E0A-44E6-8BDB-32BB282C0D39}" srcOrd="1" destOrd="0" presId="urn:microsoft.com/office/officeart/2005/8/layout/vProcess5"/>
    <dgm:cxn modelId="{08ED47FB-1220-49A7-95AC-8F73E120D727}" type="presParOf" srcId="{3A4B3915-E2BF-45B2-A1E3-914C4E6DC697}" destId="{49695274-6A23-4EC9-ADAA-5274E40ADB75}" srcOrd="2" destOrd="0" presId="urn:microsoft.com/office/officeart/2005/8/layout/vProcess5"/>
    <dgm:cxn modelId="{FE32AB36-6B1F-41C2-BA29-4A4FB2DEB4A0}" type="presParOf" srcId="{3A4B3915-E2BF-45B2-A1E3-914C4E6DC697}" destId="{D03EA000-EEAF-4E45-BC37-8165C26E597A}" srcOrd="3" destOrd="0" presId="urn:microsoft.com/office/officeart/2005/8/layout/vProcess5"/>
    <dgm:cxn modelId="{E9D87C47-0640-409F-9124-8C030B0D59D4}" type="presParOf" srcId="{3A4B3915-E2BF-45B2-A1E3-914C4E6DC697}" destId="{8F34E1B4-8D38-4185-973E-E4F69EE3B868}" srcOrd="4" destOrd="0" presId="urn:microsoft.com/office/officeart/2005/8/layout/vProcess5"/>
    <dgm:cxn modelId="{14FA6FE8-54F0-454B-8DF0-D2EAF4AD3E73}" type="presParOf" srcId="{3A4B3915-E2BF-45B2-A1E3-914C4E6DC697}" destId="{29A93249-70C2-4448-805F-EB9FC53DE9FA}" srcOrd="5" destOrd="0" presId="urn:microsoft.com/office/officeart/2005/8/layout/vProcess5"/>
    <dgm:cxn modelId="{A27A3C26-7E4B-4B22-887B-47A6FF0BF0DE}" type="presParOf" srcId="{3A4B3915-E2BF-45B2-A1E3-914C4E6DC697}" destId="{57B8BD3A-A542-4F19-BD8B-ED69B23AC0AA}" srcOrd="6" destOrd="0" presId="urn:microsoft.com/office/officeart/2005/8/layout/vProcess5"/>
    <dgm:cxn modelId="{15C83CB3-9A24-4572-A8BD-ED1DD0D98B3A}" type="presParOf" srcId="{3A4B3915-E2BF-45B2-A1E3-914C4E6DC697}" destId="{1E2AFA59-A386-49DF-9F18-13D3BB4BF351}" srcOrd="7" destOrd="0" presId="urn:microsoft.com/office/officeart/2005/8/layout/vProcess5"/>
    <dgm:cxn modelId="{6C3D6F18-B83D-43D6-A614-804B675C3B98}" type="presParOf" srcId="{3A4B3915-E2BF-45B2-A1E3-914C4E6DC697}" destId="{5D74060F-6C91-4C2C-8745-1397A014F7F7}" srcOrd="8" destOrd="0" presId="urn:microsoft.com/office/officeart/2005/8/layout/vProcess5"/>
  </dgm:cxnLst>
  <dgm:bg/>
  <dgm:whole/>
</dgm:dataModel>
</file>

<file path=ppt/diagrams/data4.xml><?xml version="1.0" encoding="utf-8"?>
<dgm:dataModel xmlns:dgm="http://schemas.openxmlformats.org/drawingml/2006/diagram" xmlns:a="http://schemas.openxmlformats.org/drawingml/2006/main">
  <dgm:ptLst>
    <dgm:pt modelId="{BADC1396-8ACD-49FB-AB61-5BF14C7B012E}" type="doc">
      <dgm:prSet loTypeId="urn:microsoft.com/office/officeart/2005/8/layout/arrow6" loCatId="relationship" qsTypeId="urn:microsoft.com/office/officeart/2005/8/quickstyle/simple1" qsCatId="simple" csTypeId="urn:microsoft.com/office/officeart/2005/8/colors/accent1_2" csCatId="accent1" phldr="1"/>
      <dgm:spPr/>
      <dgm:t>
        <a:bodyPr/>
        <a:lstStyle/>
        <a:p>
          <a:pPr rtl="1"/>
          <a:endParaRPr lang="fa-IR"/>
        </a:p>
      </dgm:t>
    </dgm:pt>
    <dgm:pt modelId="{23382D94-C68D-4B0E-A327-DF23CCC13A33}">
      <dgm:prSet/>
      <dgm:spPr/>
      <dgm:t>
        <a:bodyPr/>
        <a:lstStyle/>
        <a:p>
          <a:pPr rtl="0"/>
          <a:r>
            <a:rPr lang="fa-IR" dirty="0" smtClean="0"/>
            <a:t>کاهش درآمدهای نفتی</a:t>
          </a:r>
          <a:endParaRPr lang="fa-IR" dirty="0"/>
        </a:p>
      </dgm:t>
    </dgm:pt>
    <dgm:pt modelId="{6E960D90-8CBA-4F80-B8FC-F39E7BC69949}" type="parTrans" cxnId="{53EC24E5-4328-462D-B483-25F95429E093}">
      <dgm:prSet/>
      <dgm:spPr/>
      <dgm:t>
        <a:bodyPr/>
        <a:lstStyle/>
        <a:p>
          <a:pPr rtl="1"/>
          <a:endParaRPr lang="fa-IR"/>
        </a:p>
      </dgm:t>
    </dgm:pt>
    <dgm:pt modelId="{6C8D65AA-BEAF-44D5-A77F-32BDE544FA0A}" type="sibTrans" cxnId="{53EC24E5-4328-462D-B483-25F95429E093}">
      <dgm:prSet/>
      <dgm:spPr/>
      <dgm:t>
        <a:bodyPr/>
        <a:lstStyle/>
        <a:p>
          <a:pPr rtl="1"/>
          <a:endParaRPr lang="fa-IR"/>
        </a:p>
      </dgm:t>
    </dgm:pt>
    <dgm:pt modelId="{462EF433-B735-4285-9A00-409C479C11CC}">
      <dgm:prSet/>
      <dgm:spPr/>
      <dgm:t>
        <a:bodyPr/>
        <a:lstStyle/>
        <a:p>
          <a:pPr rtl="0"/>
          <a:r>
            <a:rPr lang="fa-IR" dirty="0" smtClean="0"/>
            <a:t>تاثیر</a:t>
          </a:r>
          <a:r>
            <a:rPr lang="fa-IR" baseline="0" dirty="0" smtClean="0"/>
            <a:t> بحران بر بورس فلزات</a:t>
          </a:r>
          <a:endParaRPr lang="fa-IR" dirty="0"/>
        </a:p>
      </dgm:t>
    </dgm:pt>
    <dgm:pt modelId="{D0F96D6A-E169-44F8-8051-399FE554957D}" type="parTrans" cxnId="{1E3E5FCA-213E-4CD1-9AE1-22A8C91955CD}">
      <dgm:prSet/>
      <dgm:spPr/>
      <dgm:t>
        <a:bodyPr/>
        <a:lstStyle/>
        <a:p>
          <a:pPr rtl="1"/>
          <a:endParaRPr lang="fa-IR"/>
        </a:p>
      </dgm:t>
    </dgm:pt>
    <dgm:pt modelId="{F11878A6-BEBC-4734-AB90-A64F97C9D6D7}" type="sibTrans" cxnId="{1E3E5FCA-213E-4CD1-9AE1-22A8C91955CD}">
      <dgm:prSet/>
      <dgm:spPr/>
      <dgm:t>
        <a:bodyPr/>
        <a:lstStyle/>
        <a:p>
          <a:pPr rtl="1"/>
          <a:endParaRPr lang="fa-IR"/>
        </a:p>
      </dgm:t>
    </dgm:pt>
    <dgm:pt modelId="{BDF432D6-F86A-439A-8F9F-F8C0661DC0B9}" type="pres">
      <dgm:prSet presAssocID="{BADC1396-8ACD-49FB-AB61-5BF14C7B012E}" presName="compositeShape" presStyleCnt="0">
        <dgm:presLayoutVars>
          <dgm:chMax val="2"/>
          <dgm:dir/>
          <dgm:resizeHandles val="exact"/>
        </dgm:presLayoutVars>
      </dgm:prSet>
      <dgm:spPr/>
      <dgm:t>
        <a:bodyPr/>
        <a:lstStyle/>
        <a:p>
          <a:pPr rtl="1"/>
          <a:endParaRPr lang="fa-IR"/>
        </a:p>
      </dgm:t>
    </dgm:pt>
    <dgm:pt modelId="{91EFEEF5-E43F-446E-BBAA-C8B5ABAAEAF6}" type="pres">
      <dgm:prSet presAssocID="{BADC1396-8ACD-49FB-AB61-5BF14C7B012E}" presName="ribbon" presStyleLbl="node1" presStyleIdx="0" presStyleCnt="1"/>
      <dgm:spPr/>
      <dgm:t>
        <a:bodyPr/>
        <a:lstStyle/>
        <a:p>
          <a:pPr rtl="1"/>
          <a:endParaRPr lang="fa-IR"/>
        </a:p>
      </dgm:t>
    </dgm:pt>
    <dgm:pt modelId="{A3D9A0BB-3951-4C08-90D0-A54883D95F33}" type="pres">
      <dgm:prSet presAssocID="{BADC1396-8ACD-49FB-AB61-5BF14C7B012E}" presName="leftArrowText" presStyleLbl="node1" presStyleIdx="0" presStyleCnt="1">
        <dgm:presLayoutVars>
          <dgm:chMax val="0"/>
          <dgm:bulletEnabled val="1"/>
        </dgm:presLayoutVars>
      </dgm:prSet>
      <dgm:spPr/>
      <dgm:t>
        <a:bodyPr/>
        <a:lstStyle/>
        <a:p>
          <a:pPr rtl="1"/>
          <a:endParaRPr lang="fa-IR"/>
        </a:p>
      </dgm:t>
    </dgm:pt>
    <dgm:pt modelId="{C0933CBC-DF99-4A4C-AFE0-2A617FF72E1C}" type="pres">
      <dgm:prSet presAssocID="{BADC1396-8ACD-49FB-AB61-5BF14C7B012E}" presName="rightArrowText" presStyleLbl="node1" presStyleIdx="0" presStyleCnt="1">
        <dgm:presLayoutVars>
          <dgm:chMax val="0"/>
          <dgm:bulletEnabled val="1"/>
        </dgm:presLayoutVars>
      </dgm:prSet>
      <dgm:spPr/>
      <dgm:t>
        <a:bodyPr/>
        <a:lstStyle/>
        <a:p>
          <a:pPr rtl="1"/>
          <a:endParaRPr lang="fa-IR"/>
        </a:p>
      </dgm:t>
    </dgm:pt>
  </dgm:ptLst>
  <dgm:cxnLst>
    <dgm:cxn modelId="{0B933A2C-E966-4CCA-BE84-F39E6862CBD0}" type="presOf" srcId="{BADC1396-8ACD-49FB-AB61-5BF14C7B012E}" destId="{BDF432D6-F86A-439A-8F9F-F8C0661DC0B9}" srcOrd="0" destOrd="0" presId="urn:microsoft.com/office/officeart/2005/8/layout/arrow6"/>
    <dgm:cxn modelId="{1E3E5FCA-213E-4CD1-9AE1-22A8C91955CD}" srcId="{BADC1396-8ACD-49FB-AB61-5BF14C7B012E}" destId="{462EF433-B735-4285-9A00-409C479C11CC}" srcOrd="1" destOrd="0" parTransId="{D0F96D6A-E169-44F8-8051-399FE554957D}" sibTransId="{F11878A6-BEBC-4734-AB90-A64F97C9D6D7}"/>
    <dgm:cxn modelId="{2867F993-C5F3-4092-9D22-FDCE5C3771A1}" type="presOf" srcId="{23382D94-C68D-4B0E-A327-DF23CCC13A33}" destId="{A3D9A0BB-3951-4C08-90D0-A54883D95F33}" srcOrd="0" destOrd="0" presId="urn:microsoft.com/office/officeart/2005/8/layout/arrow6"/>
    <dgm:cxn modelId="{53EC24E5-4328-462D-B483-25F95429E093}" srcId="{BADC1396-8ACD-49FB-AB61-5BF14C7B012E}" destId="{23382D94-C68D-4B0E-A327-DF23CCC13A33}" srcOrd="0" destOrd="0" parTransId="{6E960D90-8CBA-4F80-B8FC-F39E7BC69949}" sibTransId="{6C8D65AA-BEAF-44D5-A77F-32BDE544FA0A}"/>
    <dgm:cxn modelId="{04D4A286-6123-4048-BDE0-371DF8487FA5}" type="presOf" srcId="{462EF433-B735-4285-9A00-409C479C11CC}" destId="{C0933CBC-DF99-4A4C-AFE0-2A617FF72E1C}" srcOrd="0" destOrd="0" presId="urn:microsoft.com/office/officeart/2005/8/layout/arrow6"/>
    <dgm:cxn modelId="{93C848A1-3524-4C8A-AD7C-E1BE6B9F9279}" type="presParOf" srcId="{BDF432D6-F86A-439A-8F9F-F8C0661DC0B9}" destId="{91EFEEF5-E43F-446E-BBAA-C8B5ABAAEAF6}" srcOrd="0" destOrd="0" presId="urn:microsoft.com/office/officeart/2005/8/layout/arrow6"/>
    <dgm:cxn modelId="{B3431FF5-E594-4AEC-ACAE-F406ACC9E1BF}" type="presParOf" srcId="{BDF432D6-F86A-439A-8F9F-F8C0661DC0B9}" destId="{A3D9A0BB-3951-4C08-90D0-A54883D95F33}" srcOrd="1" destOrd="0" presId="urn:microsoft.com/office/officeart/2005/8/layout/arrow6"/>
    <dgm:cxn modelId="{D6F74FAC-8CDF-4044-A8A2-C46232ADD18C}" type="presParOf" srcId="{BDF432D6-F86A-439A-8F9F-F8C0661DC0B9}" destId="{C0933CBC-DF99-4A4C-AFE0-2A617FF72E1C}" srcOrd="2" destOrd="0" presId="urn:microsoft.com/office/officeart/2005/8/layout/arrow6"/>
  </dgm:cxnLst>
  <dgm:bg/>
  <dgm:whole/>
</dgm:dataModel>
</file>

<file path=ppt/diagrams/data5.xml><?xml version="1.0" encoding="utf-8"?>
<dgm:dataModel xmlns:dgm="http://schemas.openxmlformats.org/drawingml/2006/diagram" xmlns:a="http://schemas.openxmlformats.org/drawingml/2006/main">
  <dgm:ptLst>
    <dgm:pt modelId="{8CC273F4-5ED2-498F-B4DF-7DC13266F899}" type="doc">
      <dgm:prSet loTypeId="urn:microsoft.com/office/officeart/2005/8/layout/cycle7" loCatId="cycle" qsTypeId="urn:microsoft.com/office/officeart/2005/8/quickstyle/3d2" qsCatId="3D" csTypeId="urn:microsoft.com/office/officeart/2005/8/colors/accent1_2" csCatId="accent1" phldr="1"/>
      <dgm:spPr/>
      <dgm:t>
        <a:bodyPr/>
        <a:lstStyle/>
        <a:p>
          <a:pPr rtl="1"/>
          <a:endParaRPr lang="fa-IR"/>
        </a:p>
      </dgm:t>
    </dgm:pt>
    <dgm:pt modelId="{476111E5-52B5-4612-8441-F5E094F9329E}">
      <dgm:prSet phldrT="[Text]"/>
      <dgm:spPr/>
      <dgm:t>
        <a:bodyPr/>
        <a:lstStyle/>
        <a:p>
          <a:pPr rtl="1"/>
          <a:r>
            <a:rPr lang="ar-SA" dirty="0" smtClean="0"/>
            <a:t>اقدام دولت برای حمایت از بانک ها</a:t>
          </a:r>
          <a:endParaRPr lang="fa-IR" dirty="0"/>
        </a:p>
      </dgm:t>
    </dgm:pt>
    <dgm:pt modelId="{25941CE2-83FB-437C-944D-210F342FC616}" type="parTrans" cxnId="{B02FAB29-092E-435A-AB8B-FAA82FF43517}">
      <dgm:prSet/>
      <dgm:spPr/>
      <dgm:t>
        <a:bodyPr/>
        <a:lstStyle/>
        <a:p>
          <a:pPr rtl="1"/>
          <a:endParaRPr lang="fa-IR"/>
        </a:p>
      </dgm:t>
    </dgm:pt>
    <dgm:pt modelId="{D435E602-4733-4A66-AD99-74BCC5EA4ABC}" type="sibTrans" cxnId="{B02FAB29-092E-435A-AB8B-FAA82FF43517}">
      <dgm:prSet/>
      <dgm:spPr/>
      <dgm:t>
        <a:bodyPr/>
        <a:lstStyle/>
        <a:p>
          <a:pPr rtl="1"/>
          <a:endParaRPr lang="fa-IR"/>
        </a:p>
      </dgm:t>
    </dgm:pt>
    <dgm:pt modelId="{F53A04A9-4FEE-4EFA-97C0-307772430B3C}">
      <dgm:prSet phldrT="[Text]"/>
      <dgm:spPr/>
      <dgm:t>
        <a:bodyPr/>
        <a:lstStyle/>
        <a:p>
          <a:pPr rtl="1"/>
          <a:r>
            <a:rPr lang="ar-SA" dirty="0" smtClean="0"/>
            <a:t>جذب سرمایه ایرانیان خارج از کشور</a:t>
          </a:r>
          <a:endParaRPr lang="fa-IR" dirty="0"/>
        </a:p>
      </dgm:t>
    </dgm:pt>
    <dgm:pt modelId="{7B19B15A-437D-440D-968F-AAD0C2470BE0}" type="parTrans" cxnId="{2134CCD2-58B8-4E50-904F-D2D2F33701A6}">
      <dgm:prSet/>
      <dgm:spPr/>
      <dgm:t>
        <a:bodyPr/>
        <a:lstStyle/>
        <a:p>
          <a:pPr rtl="1"/>
          <a:endParaRPr lang="fa-IR"/>
        </a:p>
      </dgm:t>
    </dgm:pt>
    <dgm:pt modelId="{773CF886-05DB-4585-BDB8-CB016FB522CB}" type="sibTrans" cxnId="{2134CCD2-58B8-4E50-904F-D2D2F33701A6}">
      <dgm:prSet/>
      <dgm:spPr/>
      <dgm:t>
        <a:bodyPr/>
        <a:lstStyle/>
        <a:p>
          <a:pPr rtl="1"/>
          <a:endParaRPr lang="fa-IR"/>
        </a:p>
      </dgm:t>
    </dgm:pt>
    <dgm:pt modelId="{2B3C502D-502A-4422-8287-82BD1D90CDC4}">
      <dgm:prSet phldrT="[Text]" custT="1"/>
      <dgm:spPr/>
      <dgm:t>
        <a:bodyPr/>
        <a:lstStyle/>
        <a:p>
          <a:pPr rtl="1"/>
          <a:r>
            <a:rPr lang="ar-SA" sz="3200" dirty="0" smtClean="0"/>
            <a:t>تنوع منابع مالی</a:t>
          </a:r>
          <a:endParaRPr lang="fa-IR" sz="3200" dirty="0"/>
        </a:p>
      </dgm:t>
    </dgm:pt>
    <dgm:pt modelId="{EF6AA8DC-43E2-402F-AD56-DC497F884274}" type="parTrans" cxnId="{8C421C3A-4A75-4E51-97F6-91D29CAA3C20}">
      <dgm:prSet/>
      <dgm:spPr/>
      <dgm:t>
        <a:bodyPr/>
        <a:lstStyle/>
        <a:p>
          <a:pPr rtl="1"/>
          <a:endParaRPr lang="fa-IR"/>
        </a:p>
      </dgm:t>
    </dgm:pt>
    <dgm:pt modelId="{81CC08A7-79D2-49E0-B9A0-9CDA0CAF118C}" type="sibTrans" cxnId="{8C421C3A-4A75-4E51-97F6-91D29CAA3C20}">
      <dgm:prSet/>
      <dgm:spPr/>
      <dgm:t>
        <a:bodyPr/>
        <a:lstStyle/>
        <a:p>
          <a:pPr rtl="1"/>
          <a:endParaRPr lang="fa-IR"/>
        </a:p>
      </dgm:t>
    </dgm:pt>
    <dgm:pt modelId="{D041F831-B22F-4959-A022-D70485930496}" type="pres">
      <dgm:prSet presAssocID="{8CC273F4-5ED2-498F-B4DF-7DC13266F899}" presName="Name0" presStyleCnt="0">
        <dgm:presLayoutVars>
          <dgm:dir/>
          <dgm:resizeHandles val="exact"/>
        </dgm:presLayoutVars>
      </dgm:prSet>
      <dgm:spPr/>
      <dgm:t>
        <a:bodyPr/>
        <a:lstStyle/>
        <a:p>
          <a:pPr rtl="1"/>
          <a:endParaRPr lang="fa-IR"/>
        </a:p>
      </dgm:t>
    </dgm:pt>
    <dgm:pt modelId="{F6057918-E6FD-47BD-9B04-2F28763843B8}" type="pres">
      <dgm:prSet presAssocID="{476111E5-52B5-4612-8441-F5E094F9329E}" presName="node" presStyleLbl="node1" presStyleIdx="0" presStyleCnt="3">
        <dgm:presLayoutVars>
          <dgm:bulletEnabled val="1"/>
        </dgm:presLayoutVars>
      </dgm:prSet>
      <dgm:spPr/>
      <dgm:t>
        <a:bodyPr/>
        <a:lstStyle/>
        <a:p>
          <a:pPr rtl="1"/>
          <a:endParaRPr lang="fa-IR"/>
        </a:p>
      </dgm:t>
    </dgm:pt>
    <dgm:pt modelId="{2F081DF3-7E16-4109-8C2C-6131618BCEE9}" type="pres">
      <dgm:prSet presAssocID="{D435E602-4733-4A66-AD99-74BCC5EA4ABC}" presName="sibTrans" presStyleLbl="sibTrans2D1" presStyleIdx="0" presStyleCnt="3"/>
      <dgm:spPr/>
      <dgm:t>
        <a:bodyPr/>
        <a:lstStyle/>
        <a:p>
          <a:pPr rtl="1"/>
          <a:endParaRPr lang="fa-IR"/>
        </a:p>
      </dgm:t>
    </dgm:pt>
    <dgm:pt modelId="{FDFA31C5-C299-4241-9C60-176B83DF816D}" type="pres">
      <dgm:prSet presAssocID="{D435E602-4733-4A66-AD99-74BCC5EA4ABC}" presName="connectorText" presStyleLbl="sibTrans2D1" presStyleIdx="0" presStyleCnt="3"/>
      <dgm:spPr/>
      <dgm:t>
        <a:bodyPr/>
        <a:lstStyle/>
        <a:p>
          <a:pPr rtl="1"/>
          <a:endParaRPr lang="fa-IR"/>
        </a:p>
      </dgm:t>
    </dgm:pt>
    <dgm:pt modelId="{1161725D-9670-479B-96DA-94000F3B6BE3}" type="pres">
      <dgm:prSet presAssocID="{F53A04A9-4FEE-4EFA-97C0-307772430B3C}" presName="node" presStyleLbl="node1" presStyleIdx="1" presStyleCnt="3">
        <dgm:presLayoutVars>
          <dgm:bulletEnabled val="1"/>
        </dgm:presLayoutVars>
      </dgm:prSet>
      <dgm:spPr/>
      <dgm:t>
        <a:bodyPr/>
        <a:lstStyle/>
        <a:p>
          <a:pPr rtl="1"/>
          <a:endParaRPr lang="fa-IR"/>
        </a:p>
      </dgm:t>
    </dgm:pt>
    <dgm:pt modelId="{38BCE234-B0FD-444D-9F68-621993E1BD8E}" type="pres">
      <dgm:prSet presAssocID="{773CF886-05DB-4585-BDB8-CB016FB522CB}" presName="sibTrans" presStyleLbl="sibTrans2D1" presStyleIdx="1" presStyleCnt="3"/>
      <dgm:spPr/>
      <dgm:t>
        <a:bodyPr/>
        <a:lstStyle/>
        <a:p>
          <a:pPr rtl="1"/>
          <a:endParaRPr lang="fa-IR"/>
        </a:p>
      </dgm:t>
    </dgm:pt>
    <dgm:pt modelId="{4A0319F2-B5DA-4E83-BD27-EFD7E12A6378}" type="pres">
      <dgm:prSet presAssocID="{773CF886-05DB-4585-BDB8-CB016FB522CB}" presName="connectorText" presStyleLbl="sibTrans2D1" presStyleIdx="1" presStyleCnt="3"/>
      <dgm:spPr/>
      <dgm:t>
        <a:bodyPr/>
        <a:lstStyle/>
        <a:p>
          <a:pPr rtl="1"/>
          <a:endParaRPr lang="fa-IR"/>
        </a:p>
      </dgm:t>
    </dgm:pt>
    <dgm:pt modelId="{2E5A45D7-8598-4A9B-BED7-F240C5BF1DBC}" type="pres">
      <dgm:prSet presAssocID="{2B3C502D-502A-4422-8287-82BD1D90CDC4}" presName="node" presStyleLbl="node1" presStyleIdx="2" presStyleCnt="3">
        <dgm:presLayoutVars>
          <dgm:bulletEnabled val="1"/>
        </dgm:presLayoutVars>
      </dgm:prSet>
      <dgm:spPr/>
      <dgm:t>
        <a:bodyPr/>
        <a:lstStyle/>
        <a:p>
          <a:pPr rtl="1"/>
          <a:endParaRPr lang="fa-IR"/>
        </a:p>
      </dgm:t>
    </dgm:pt>
    <dgm:pt modelId="{03A556DD-EE6A-4486-A5D6-A8D7968DBC8B}" type="pres">
      <dgm:prSet presAssocID="{81CC08A7-79D2-49E0-B9A0-9CDA0CAF118C}" presName="sibTrans" presStyleLbl="sibTrans2D1" presStyleIdx="2" presStyleCnt="3"/>
      <dgm:spPr/>
      <dgm:t>
        <a:bodyPr/>
        <a:lstStyle/>
        <a:p>
          <a:pPr rtl="1"/>
          <a:endParaRPr lang="fa-IR"/>
        </a:p>
      </dgm:t>
    </dgm:pt>
    <dgm:pt modelId="{EB4915D6-B120-4971-9EDA-FC1E522A7EE5}" type="pres">
      <dgm:prSet presAssocID="{81CC08A7-79D2-49E0-B9A0-9CDA0CAF118C}" presName="connectorText" presStyleLbl="sibTrans2D1" presStyleIdx="2" presStyleCnt="3"/>
      <dgm:spPr/>
      <dgm:t>
        <a:bodyPr/>
        <a:lstStyle/>
        <a:p>
          <a:pPr rtl="1"/>
          <a:endParaRPr lang="fa-IR"/>
        </a:p>
      </dgm:t>
    </dgm:pt>
  </dgm:ptLst>
  <dgm:cxnLst>
    <dgm:cxn modelId="{B02FAB29-092E-435A-AB8B-FAA82FF43517}" srcId="{8CC273F4-5ED2-498F-B4DF-7DC13266F899}" destId="{476111E5-52B5-4612-8441-F5E094F9329E}" srcOrd="0" destOrd="0" parTransId="{25941CE2-83FB-437C-944D-210F342FC616}" sibTransId="{D435E602-4733-4A66-AD99-74BCC5EA4ABC}"/>
    <dgm:cxn modelId="{99EE828B-1603-466F-A6D6-950BAD5952E3}" type="presOf" srcId="{2B3C502D-502A-4422-8287-82BD1D90CDC4}" destId="{2E5A45D7-8598-4A9B-BED7-F240C5BF1DBC}" srcOrd="0" destOrd="0" presId="urn:microsoft.com/office/officeart/2005/8/layout/cycle7"/>
    <dgm:cxn modelId="{D8A2627B-63D5-4CB4-A927-41B36E85165E}" type="presOf" srcId="{476111E5-52B5-4612-8441-F5E094F9329E}" destId="{F6057918-E6FD-47BD-9B04-2F28763843B8}" srcOrd="0" destOrd="0" presId="urn:microsoft.com/office/officeart/2005/8/layout/cycle7"/>
    <dgm:cxn modelId="{ECE7F867-8A43-4BA3-83AA-B4AD41B88381}" type="presOf" srcId="{81CC08A7-79D2-49E0-B9A0-9CDA0CAF118C}" destId="{03A556DD-EE6A-4486-A5D6-A8D7968DBC8B}" srcOrd="0" destOrd="0" presId="urn:microsoft.com/office/officeart/2005/8/layout/cycle7"/>
    <dgm:cxn modelId="{2134CCD2-58B8-4E50-904F-D2D2F33701A6}" srcId="{8CC273F4-5ED2-498F-B4DF-7DC13266F899}" destId="{F53A04A9-4FEE-4EFA-97C0-307772430B3C}" srcOrd="1" destOrd="0" parTransId="{7B19B15A-437D-440D-968F-AAD0C2470BE0}" sibTransId="{773CF886-05DB-4585-BDB8-CB016FB522CB}"/>
    <dgm:cxn modelId="{00DC443B-3096-4D2B-88A4-C2CBA2216308}" type="presOf" srcId="{D435E602-4733-4A66-AD99-74BCC5EA4ABC}" destId="{FDFA31C5-C299-4241-9C60-176B83DF816D}" srcOrd="1" destOrd="0" presId="urn:microsoft.com/office/officeart/2005/8/layout/cycle7"/>
    <dgm:cxn modelId="{AD8E3E96-899A-481D-ACFA-278B391DAD9B}" type="presOf" srcId="{773CF886-05DB-4585-BDB8-CB016FB522CB}" destId="{4A0319F2-B5DA-4E83-BD27-EFD7E12A6378}" srcOrd="1" destOrd="0" presId="urn:microsoft.com/office/officeart/2005/8/layout/cycle7"/>
    <dgm:cxn modelId="{B89AD816-87FE-4A0E-936B-0A349B455CFA}" type="presOf" srcId="{81CC08A7-79D2-49E0-B9A0-9CDA0CAF118C}" destId="{EB4915D6-B120-4971-9EDA-FC1E522A7EE5}" srcOrd="1" destOrd="0" presId="urn:microsoft.com/office/officeart/2005/8/layout/cycle7"/>
    <dgm:cxn modelId="{A7BA7C47-25CE-4759-B864-3208D9D593B0}" type="presOf" srcId="{F53A04A9-4FEE-4EFA-97C0-307772430B3C}" destId="{1161725D-9670-479B-96DA-94000F3B6BE3}" srcOrd="0" destOrd="0" presId="urn:microsoft.com/office/officeart/2005/8/layout/cycle7"/>
    <dgm:cxn modelId="{8C421C3A-4A75-4E51-97F6-91D29CAA3C20}" srcId="{8CC273F4-5ED2-498F-B4DF-7DC13266F899}" destId="{2B3C502D-502A-4422-8287-82BD1D90CDC4}" srcOrd="2" destOrd="0" parTransId="{EF6AA8DC-43E2-402F-AD56-DC497F884274}" sibTransId="{81CC08A7-79D2-49E0-B9A0-9CDA0CAF118C}"/>
    <dgm:cxn modelId="{59137B21-65E5-428F-8BBE-3B549BBC3999}" type="presOf" srcId="{8CC273F4-5ED2-498F-B4DF-7DC13266F899}" destId="{D041F831-B22F-4959-A022-D70485930496}" srcOrd="0" destOrd="0" presId="urn:microsoft.com/office/officeart/2005/8/layout/cycle7"/>
    <dgm:cxn modelId="{F830E184-25B9-48E0-960D-7404764D353B}" type="presOf" srcId="{D435E602-4733-4A66-AD99-74BCC5EA4ABC}" destId="{2F081DF3-7E16-4109-8C2C-6131618BCEE9}" srcOrd="0" destOrd="0" presId="urn:microsoft.com/office/officeart/2005/8/layout/cycle7"/>
    <dgm:cxn modelId="{42137C6B-EB23-4D20-B1B6-F55A79D68852}" type="presOf" srcId="{773CF886-05DB-4585-BDB8-CB016FB522CB}" destId="{38BCE234-B0FD-444D-9F68-621993E1BD8E}" srcOrd="0" destOrd="0" presId="urn:microsoft.com/office/officeart/2005/8/layout/cycle7"/>
    <dgm:cxn modelId="{2FA09FE3-FD32-4BD5-8272-3D233655AC90}" type="presParOf" srcId="{D041F831-B22F-4959-A022-D70485930496}" destId="{F6057918-E6FD-47BD-9B04-2F28763843B8}" srcOrd="0" destOrd="0" presId="urn:microsoft.com/office/officeart/2005/8/layout/cycle7"/>
    <dgm:cxn modelId="{C6926CB3-7FAD-48AD-A0E4-557B7CC41FA2}" type="presParOf" srcId="{D041F831-B22F-4959-A022-D70485930496}" destId="{2F081DF3-7E16-4109-8C2C-6131618BCEE9}" srcOrd="1" destOrd="0" presId="urn:microsoft.com/office/officeart/2005/8/layout/cycle7"/>
    <dgm:cxn modelId="{3D5D5FA1-CE1D-4131-9F5D-857C854D895E}" type="presParOf" srcId="{2F081DF3-7E16-4109-8C2C-6131618BCEE9}" destId="{FDFA31C5-C299-4241-9C60-176B83DF816D}" srcOrd="0" destOrd="0" presId="urn:microsoft.com/office/officeart/2005/8/layout/cycle7"/>
    <dgm:cxn modelId="{6872EFE8-387A-45A8-A260-675FFCB8EC96}" type="presParOf" srcId="{D041F831-B22F-4959-A022-D70485930496}" destId="{1161725D-9670-479B-96DA-94000F3B6BE3}" srcOrd="2" destOrd="0" presId="urn:microsoft.com/office/officeart/2005/8/layout/cycle7"/>
    <dgm:cxn modelId="{71F46B4F-38F1-4976-B139-B2373A0B6AB8}" type="presParOf" srcId="{D041F831-B22F-4959-A022-D70485930496}" destId="{38BCE234-B0FD-444D-9F68-621993E1BD8E}" srcOrd="3" destOrd="0" presId="urn:microsoft.com/office/officeart/2005/8/layout/cycle7"/>
    <dgm:cxn modelId="{967E14C6-B501-4FE1-9C1F-728B1DE53068}" type="presParOf" srcId="{38BCE234-B0FD-444D-9F68-621993E1BD8E}" destId="{4A0319F2-B5DA-4E83-BD27-EFD7E12A6378}" srcOrd="0" destOrd="0" presId="urn:microsoft.com/office/officeart/2005/8/layout/cycle7"/>
    <dgm:cxn modelId="{50A23871-A050-4857-9C27-06A363880364}" type="presParOf" srcId="{D041F831-B22F-4959-A022-D70485930496}" destId="{2E5A45D7-8598-4A9B-BED7-F240C5BF1DBC}" srcOrd="4" destOrd="0" presId="urn:microsoft.com/office/officeart/2005/8/layout/cycle7"/>
    <dgm:cxn modelId="{4D8A326C-C581-4E67-A2E0-142933497383}" type="presParOf" srcId="{D041F831-B22F-4959-A022-D70485930496}" destId="{03A556DD-EE6A-4486-A5D6-A8D7968DBC8B}" srcOrd="5" destOrd="0" presId="urn:microsoft.com/office/officeart/2005/8/layout/cycle7"/>
    <dgm:cxn modelId="{06284A64-2092-45F2-BA93-EE342204B52C}" type="presParOf" srcId="{03A556DD-EE6A-4486-A5D6-A8D7968DBC8B}" destId="{EB4915D6-B120-4971-9EDA-FC1E522A7EE5}" srcOrd="0" destOrd="0" presId="urn:microsoft.com/office/officeart/2005/8/layout/cycle7"/>
  </dgm:cxnLst>
  <dgm:bg/>
  <dgm:whole/>
</dgm:dataModel>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5.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05138"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Century Gothic" pitchFamily="34" charset="0"/>
              </a:defRPr>
            </a:lvl1pPr>
          </a:lstStyle>
          <a:p>
            <a:endParaRPr lang="en-US" dirty="0"/>
          </a:p>
        </p:txBody>
      </p:sp>
      <p:sp>
        <p:nvSpPr>
          <p:cNvPr id="77827" name="Rectangle 3"/>
          <p:cNvSpPr>
            <a:spLocks noGrp="1" noChangeArrowheads="1"/>
          </p:cNvSpPr>
          <p:nvPr>
            <p:ph type="dt" sz="quarter" idx="1"/>
          </p:nvPr>
        </p:nvSpPr>
        <p:spPr bwMode="auto">
          <a:xfrm>
            <a:off x="3927475" y="0"/>
            <a:ext cx="3005138"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Century Gothic" pitchFamily="34" charset="0"/>
              </a:defRPr>
            </a:lvl1pPr>
          </a:lstStyle>
          <a:p>
            <a:endParaRPr lang="en-US" dirty="0"/>
          </a:p>
        </p:txBody>
      </p:sp>
      <p:sp>
        <p:nvSpPr>
          <p:cNvPr id="77828" name="Rectangle 4"/>
          <p:cNvSpPr>
            <a:spLocks noGrp="1" noChangeArrowheads="1"/>
          </p:cNvSpPr>
          <p:nvPr>
            <p:ph type="ftr" sz="quarter" idx="2"/>
          </p:nvPr>
        </p:nvSpPr>
        <p:spPr bwMode="auto">
          <a:xfrm>
            <a:off x="0" y="8758238"/>
            <a:ext cx="3005138"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Century Gothic" pitchFamily="34" charset="0"/>
              </a:defRPr>
            </a:lvl1pPr>
          </a:lstStyle>
          <a:p>
            <a:r>
              <a:rPr lang="en-US" smtClean="0"/>
              <a:t>© irmgn.ir</a:t>
            </a:r>
            <a:endParaRPr lang="en-US" dirty="0"/>
          </a:p>
        </p:txBody>
      </p:sp>
      <p:sp>
        <p:nvSpPr>
          <p:cNvPr id="77829" name="Rectangle 5"/>
          <p:cNvSpPr>
            <a:spLocks noGrp="1" noChangeArrowheads="1"/>
          </p:cNvSpPr>
          <p:nvPr>
            <p:ph type="sldNum" sz="quarter" idx="3"/>
          </p:nvPr>
        </p:nvSpPr>
        <p:spPr bwMode="auto">
          <a:xfrm>
            <a:off x="3927475" y="8758238"/>
            <a:ext cx="3005138"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Century Gothic" pitchFamily="34" charset="0"/>
              </a:defRPr>
            </a:lvl1pPr>
          </a:lstStyle>
          <a:p>
            <a:fld id="{AA4ECE46-D85E-43FF-BE8E-7BE51C4DF4E4}" type="slidenum">
              <a:rPr lang="en-US"/>
              <a:pPr/>
              <a:t>‹#›</a:t>
            </a:fld>
            <a:endParaRPr lang="en-US" dirty="0"/>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3005138"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Century Gothic" pitchFamily="34" charset="0"/>
              </a:defRPr>
            </a:lvl1pPr>
          </a:lstStyle>
          <a:p>
            <a:endParaRPr lang="en-US" dirty="0"/>
          </a:p>
        </p:txBody>
      </p:sp>
      <p:sp>
        <p:nvSpPr>
          <p:cNvPr id="75779" name="Rectangle 3"/>
          <p:cNvSpPr>
            <a:spLocks noGrp="1" noChangeArrowheads="1"/>
          </p:cNvSpPr>
          <p:nvPr>
            <p:ph type="dt" idx="1"/>
          </p:nvPr>
        </p:nvSpPr>
        <p:spPr bwMode="auto">
          <a:xfrm>
            <a:off x="3927475" y="0"/>
            <a:ext cx="3005138"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Century Gothic" pitchFamily="34" charset="0"/>
              </a:defRPr>
            </a:lvl1pPr>
          </a:lstStyle>
          <a:p>
            <a:endParaRPr lang="en-US" dirty="0"/>
          </a:p>
        </p:txBody>
      </p:sp>
      <p:sp>
        <p:nvSpPr>
          <p:cNvPr id="75780" name="Rectangle 4"/>
          <p:cNvSpPr>
            <a:spLocks noGrp="1" noRot="1" noChangeAspect="1" noChangeArrowheads="1" noTextEdit="1"/>
          </p:cNvSpPr>
          <p:nvPr>
            <p:ph type="sldImg" idx="2"/>
          </p:nvPr>
        </p:nvSpPr>
        <p:spPr bwMode="auto">
          <a:xfrm>
            <a:off x="1162050" y="692150"/>
            <a:ext cx="4610100" cy="3457575"/>
          </a:xfrm>
          <a:prstGeom prst="rect">
            <a:avLst/>
          </a:prstGeom>
          <a:noFill/>
          <a:ln w="9525">
            <a:solidFill>
              <a:srgbClr val="000000"/>
            </a:solidFill>
            <a:miter lim="800000"/>
            <a:headEnd/>
            <a:tailEnd/>
          </a:ln>
          <a:effectLst/>
        </p:spPr>
      </p:sp>
      <p:sp>
        <p:nvSpPr>
          <p:cNvPr id="75781" name="Rectangle 5"/>
          <p:cNvSpPr>
            <a:spLocks noGrp="1" noChangeArrowheads="1"/>
          </p:cNvSpPr>
          <p:nvPr>
            <p:ph type="body" sz="quarter" idx="3"/>
          </p:nvPr>
        </p:nvSpPr>
        <p:spPr bwMode="auto">
          <a:xfrm>
            <a:off x="693738" y="4379913"/>
            <a:ext cx="5546725" cy="41481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5782" name="Rectangle 6"/>
          <p:cNvSpPr>
            <a:spLocks noGrp="1" noChangeArrowheads="1"/>
          </p:cNvSpPr>
          <p:nvPr>
            <p:ph type="ftr" sz="quarter" idx="4"/>
          </p:nvPr>
        </p:nvSpPr>
        <p:spPr bwMode="auto">
          <a:xfrm>
            <a:off x="0" y="8758238"/>
            <a:ext cx="3005138"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Century Gothic" pitchFamily="34" charset="0"/>
              </a:defRPr>
            </a:lvl1pPr>
          </a:lstStyle>
          <a:p>
            <a:r>
              <a:rPr lang="en-US" smtClean="0"/>
              <a:t>© irmgn.ir</a:t>
            </a:r>
            <a:endParaRPr lang="en-US" dirty="0"/>
          </a:p>
        </p:txBody>
      </p:sp>
      <p:sp>
        <p:nvSpPr>
          <p:cNvPr id="75783" name="Rectangle 7"/>
          <p:cNvSpPr>
            <a:spLocks noGrp="1" noChangeArrowheads="1"/>
          </p:cNvSpPr>
          <p:nvPr>
            <p:ph type="sldNum" sz="quarter" idx="5"/>
          </p:nvPr>
        </p:nvSpPr>
        <p:spPr bwMode="auto">
          <a:xfrm>
            <a:off x="3927475" y="8758238"/>
            <a:ext cx="3005138"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Century Gothic" pitchFamily="34" charset="0"/>
              </a:defRPr>
            </a:lvl1pPr>
          </a:lstStyle>
          <a:p>
            <a:fld id="{A64D28CF-4F27-4BFF-9DEF-21D963BBAD60}" type="slidenum">
              <a:rPr lang="en-US"/>
              <a:pPr/>
              <a:t>‹#›</a:t>
            </a:fld>
            <a:endParaRPr lang="en-US" dirty="0"/>
          </a:p>
        </p:txBody>
      </p:sp>
    </p:spTree>
  </p:cSld>
  <p:clrMap bg1="lt1" tx1="dk1" bg2="lt2" tx2="dk2" accent1="accent1" accent2="accent2" accent3="accent3" accent4="accent4" accent5="accent5" accent6="accent6" hlink="hlink" folHlink="folHlink"/>
  <p:hf hdr="0" dt="0"/>
  <p:notesStyle>
    <a:lvl1pPr algn="l" rtl="0" fontAlgn="base">
      <a:spcBef>
        <a:spcPct val="30000"/>
      </a:spcBef>
      <a:spcAft>
        <a:spcPct val="0"/>
      </a:spcAft>
      <a:defRPr sz="1200" kern="1200">
        <a:solidFill>
          <a:schemeClr val="tx1"/>
        </a:solidFill>
        <a:latin typeface="Century Gothic" pitchFamily="34" charset="0"/>
        <a:ea typeface="+mn-ea"/>
        <a:cs typeface="+mn-cs"/>
      </a:defRPr>
    </a:lvl1pPr>
    <a:lvl2pPr marL="457200" algn="l" rtl="0" fontAlgn="base">
      <a:spcBef>
        <a:spcPct val="30000"/>
      </a:spcBef>
      <a:spcAft>
        <a:spcPct val="0"/>
      </a:spcAft>
      <a:defRPr sz="1200" kern="1200">
        <a:solidFill>
          <a:schemeClr val="tx1"/>
        </a:solidFill>
        <a:latin typeface="Century Gothic" pitchFamily="34" charset="0"/>
        <a:ea typeface="+mn-ea"/>
        <a:cs typeface="+mn-cs"/>
      </a:defRPr>
    </a:lvl2pPr>
    <a:lvl3pPr marL="914400" algn="l" rtl="0" fontAlgn="base">
      <a:spcBef>
        <a:spcPct val="30000"/>
      </a:spcBef>
      <a:spcAft>
        <a:spcPct val="0"/>
      </a:spcAft>
      <a:defRPr sz="1200" kern="1200">
        <a:solidFill>
          <a:schemeClr val="tx1"/>
        </a:solidFill>
        <a:latin typeface="Century Gothic" pitchFamily="34" charset="0"/>
        <a:ea typeface="+mn-ea"/>
        <a:cs typeface="+mn-cs"/>
      </a:defRPr>
    </a:lvl3pPr>
    <a:lvl4pPr marL="1371600" algn="l" rtl="0" fontAlgn="base">
      <a:spcBef>
        <a:spcPct val="30000"/>
      </a:spcBef>
      <a:spcAft>
        <a:spcPct val="0"/>
      </a:spcAft>
      <a:defRPr sz="1200" kern="1200">
        <a:solidFill>
          <a:schemeClr val="tx1"/>
        </a:solidFill>
        <a:latin typeface="Century Gothic" pitchFamily="34" charset="0"/>
        <a:ea typeface="+mn-ea"/>
        <a:cs typeface="+mn-cs"/>
      </a:defRPr>
    </a:lvl4pPr>
    <a:lvl5pPr marL="1828800" algn="l" rtl="0" fontAlgn="base">
      <a:spcBef>
        <a:spcPct val="30000"/>
      </a:spcBef>
      <a:spcAft>
        <a:spcPct val="0"/>
      </a:spcAft>
      <a:defRPr sz="1200" kern="1200">
        <a:solidFill>
          <a:schemeClr val="tx1"/>
        </a:solidFill>
        <a:latin typeface="Century Gothic" pitchFamily="34" charset="0"/>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4E33E4-3576-4D28-A1F8-7F4E07279EA8}" type="slidenum">
              <a:rPr lang="en-US"/>
              <a:pPr/>
              <a:t>2</a:t>
            </a:fld>
            <a:endParaRPr lang="en-US" dirty="0"/>
          </a:p>
        </p:txBody>
      </p:sp>
      <p:sp>
        <p:nvSpPr>
          <p:cNvPr id="76802" name="Rectangle 2"/>
          <p:cNvSpPr>
            <a:spLocks noGrp="1" noRot="1" noChangeAspect="1" noChangeArrowheads="1" noTextEdit="1"/>
          </p:cNvSpPr>
          <p:nvPr>
            <p:ph type="sldImg"/>
          </p:nvPr>
        </p:nvSpPr>
        <p:spPr>
          <a:xfrm>
            <a:off x="1162050" y="692150"/>
            <a:ext cx="4610100" cy="3457575"/>
          </a:xfrm>
          <a:ln/>
        </p:spPr>
      </p:sp>
      <p:sp>
        <p:nvSpPr>
          <p:cNvPr id="76803" name="Rectangle 3"/>
          <p:cNvSpPr>
            <a:spLocks noGrp="1" noChangeArrowheads="1"/>
          </p:cNvSpPr>
          <p:nvPr>
            <p:ph type="body" idx="1"/>
          </p:nvPr>
        </p:nvSpPr>
        <p:spPr/>
        <p:txBody>
          <a:bodyPr/>
          <a:lstStyle/>
          <a:p>
            <a:endParaRPr lang="fa-IR"/>
          </a:p>
        </p:txBody>
      </p:sp>
      <p:sp>
        <p:nvSpPr>
          <p:cNvPr id="5" name="Footer Placeholder 4"/>
          <p:cNvSpPr>
            <a:spLocks noGrp="1"/>
          </p:cNvSpPr>
          <p:nvPr>
            <p:ph type="ftr" sz="quarter" idx="10"/>
          </p:nvPr>
        </p:nvSpPr>
        <p:spPr/>
        <p:txBody>
          <a:bodyPr/>
          <a:lstStyle/>
          <a:p>
            <a:r>
              <a:rPr lang="en-US" smtClean="0"/>
              <a:t>© irmgn.ir</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64D28CF-4F27-4BFF-9DEF-21D963BBAD60}" type="slidenum">
              <a:rPr lang="en-US" smtClean="0"/>
              <a:pPr/>
              <a:t>4</a:t>
            </a:fld>
            <a:endParaRPr lang="en-US" dirty="0"/>
          </a:p>
        </p:txBody>
      </p:sp>
      <p:sp>
        <p:nvSpPr>
          <p:cNvPr id="5" name="Footer Placeholder 4"/>
          <p:cNvSpPr>
            <a:spLocks noGrp="1"/>
          </p:cNvSpPr>
          <p:nvPr>
            <p:ph type="ftr" sz="quarter" idx="11"/>
          </p:nvPr>
        </p:nvSpPr>
        <p:spPr/>
        <p:txBody>
          <a:bodyPr/>
          <a:lstStyle/>
          <a:p>
            <a:r>
              <a:rPr lang="en-US" smtClean="0"/>
              <a:t>© irmgn.ir</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9A2249-0320-4962-98AA-A607E16CD4DE}" type="slidenum">
              <a:rPr lang="en-US"/>
              <a:pPr/>
              <a:t>15</a:t>
            </a:fld>
            <a:endParaRPr lang="en-US" dirty="0"/>
          </a:p>
        </p:txBody>
      </p:sp>
      <p:sp>
        <p:nvSpPr>
          <p:cNvPr id="86018" name="Rectangle 2"/>
          <p:cNvSpPr>
            <a:spLocks noGrp="1" noRot="1" noChangeAspect="1" noChangeArrowheads="1" noTextEdit="1"/>
          </p:cNvSpPr>
          <p:nvPr>
            <p:ph type="sldImg"/>
          </p:nvPr>
        </p:nvSpPr>
        <p:spPr>
          <a:xfrm>
            <a:off x="1162050" y="692150"/>
            <a:ext cx="4610100" cy="3457575"/>
          </a:xfrm>
          <a:ln/>
        </p:spPr>
      </p:sp>
      <p:sp>
        <p:nvSpPr>
          <p:cNvPr id="86019" name="Rectangle 3"/>
          <p:cNvSpPr>
            <a:spLocks noGrp="1" noChangeArrowheads="1"/>
          </p:cNvSpPr>
          <p:nvPr>
            <p:ph type="body" idx="1"/>
          </p:nvPr>
        </p:nvSpPr>
        <p:spPr/>
        <p:txBody>
          <a:bodyPr/>
          <a:lstStyle/>
          <a:p>
            <a:endParaRPr lang="fa-IR"/>
          </a:p>
        </p:txBody>
      </p:sp>
      <p:sp>
        <p:nvSpPr>
          <p:cNvPr id="5" name="Footer Placeholder 4"/>
          <p:cNvSpPr>
            <a:spLocks noGrp="1"/>
          </p:cNvSpPr>
          <p:nvPr>
            <p:ph type="ftr" sz="quarter" idx="10"/>
          </p:nvPr>
        </p:nvSpPr>
        <p:spPr/>
        <p:txBody>
          <a:bodyPr/>
          <a:lstStyle/>
          <a:p>
            <a:r>
              <a:rPr lang="en-US" smtClean="0"/>
              <a:t>© irmgn.ir</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2667000" y="381002"/>
            <a:ext cx="6324601" cy="1470025"/>
          </a:xfrm>
        </p:spPr>
        <p:txBody>
          <a:bodyPr/>
          <a:lstStyle>
            <a:lvl1pPr>
              <a:defRPr sz="2600"/>
            </a:lvl1pPr>
          </a:lstStyle>
          <a:p>
            <a:r>
              <a:rPr lang="en-US" smtClean="0"/>
              <a:t>Click to edit Master title style</a:t>
            </a:r>
            <a:endParaRPr lang="en-US"/>
          </a:p>
        </p:txBody>
      </p:sp>
      <p:sp>
        <p:nvSpPr>
          <p:cNvPr id="8195" name="Rectangle 3"/>
          <p:cNvSpPr>
            <a:spLocks noGrp="1" noChangeArrowheads="1"/>
          </p:cNvSpPr>
          <p:nvPr>
            <p:ph type="subTitle" idx="1"/>
          </p:nvPr>
        </p:nvSpPr>
        <p:spPr>
          <a:xfrm>
            <a:off x="2743201" y="1981200"/>
            <a:ext cx="6324601" cy="685800"/>
          </a:xfrm>
        </p:spPr>
        <p:txBody>
          <a:bodyPr/>
          <a:lstStyle>
            <a:lvl1pPr marL="0" indent="0">
              <a:buFontTx/>
              <a:buNone/>
              <a:defRPr>
                <a:solidFill>
                  <a:schemeClr val="tx2"/>
                </a:solidFill>
              </a:defRPr>
            </a:lvl1pPr>
          </a:lstStyle>
          <a:p>
            <a:r>
              <a:rPr lang="en-US" smtClean="0"/>
              <a:t>Click to edit Master subtitle style</a:t>
            </a:r>
            <a:endParaRPr lang="en-US"/>
          </a:p>
        </p:txBody>
      </p:sp>
      <p:sp>
        <p:nvSpPr>
          <p:cNvPr id="8196" name="Rectangle 4"/>
          <p:cNvSpPr>
            <a:spLocks noGrp="1" noChangeArrowheads="1"/>
          </p:cNvSpPr>
          <p:nvPr>
            <p:ph type="dt" sz="half" idx="2"/>
          </p:nvPr>
        </p:nvSpPr>
        <p:spPr/>
        <p:txBody>
          <a:bodyPr/>
          <a:lstStyle>
            <a:lvl1pPr>
              <a:defRPr sz="1000"/>
            </a:lvl1pPr>
          </a:lstStyle>
          <a:p>
            <a:endParaRPr lang="en-US" dirty="0"/>
          </a:p>
        </p:txBody>
      </p:sp>
      <p:sp>
        <p:nvSpPr>
          <p:cNvPr id="8197" name="Rectangle 5"/>
          <p:cNvSpPr>
            <a:spLocks noGrp="1" noChangeArrowheads="1"/>
          </p:cNvSpPr>
          <p:nvPr>
            <p:ph type="ftr" sz="quarter" idx="3"/>
          </p:nvPr>
        </p:nvSpPr>
        <p:spPr/>
        <p:txBody>
          <a:bodyPr/>
          <a:lstStyle>
            <a:lvl1pPr>
              <a:defRPr sz="1000"/>
            </a:lvl1pPr>
          </a:lstStyle>
          <a:p>
            <a:r>
              <a:rPr lang="en-US" smtClean="0"/>
              <a:t>© irmgn.ir</a:t>
            </a:r>
            <a:endParaRPr lang="en-US" dirty="0"/>
          </a:p>
        </p:txBody>
      </p:sp>
      <p:sp>
        <p:nvSpPr>
          <p:cNvPr id="8198" name="Rectangle 6"/>
          <p:cNvSpPr>
            <a:spLocks noGrp="1" noChangeArrowheads="1"/>
          </p:cNvSpPr>
          <p:nvPr>
            <p:ph type="sldNum" sz="quarter" idx="4"/>
          </p:nvPr>
        </p:nvSpPr>
        <p:spPr/>
        <p:txBody>
          <a:bodyPr/>
          <a:lstStyle>
            <a:lvl1pPr>
              <a:defRPr sz="1000"/>
            </a:lvl1pPr>
          </a:lstStyle>
          <a:p>
            <a:fld id="{66AD6D03-B110-4224-8EDC-5250C136C77F}" type="slidenum">
              <a:rPr lang="en-US"/>
              <a:pPr/>
              <a:t>‹#›</a:t>
            </a:fld>
            <a:endParaRPr lang="en-US" dirty="0"/>
          </a:p>
        </p:txBody>
      </p:sp>
    </p:spTree>
  </p:cSld>
  <p:clrMapOvr>
    <a:masterClrMapping/>
  </p:clrMapOvr>
  <p:transition spd="med">
    <p:spli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n-US" smtClean="0"/>
              <a:t>© irmgn.ir</a:t>
            </a:r>
            <a:endParaRPr lang="en-US" dirty="0"/>
          </a:p>
        </p:txBody>
      </p:sp>
      <p:sp>
        <p:nvSpPr>
          <p:cNvPr id="6" name="Slide Number Placeholder 5"/>
          <p:cNvSpPr>
            <a:spLocks noGrp="1"/>
          </p:cNvSpPr>
          <p:nvPr>
            <p:ph type="sldNum" sz="quarter" idx="12"/>
          </p:nvPr>
        </p:nvSpPr>
        <p:spPr/>
        <p:txBody>
          <a:bodyPr/>
          <a:lstStyle>
            <a:lvl1pPr>
              <a:defRPr/>
            </a:lvl1pPr>
          </a:lstStyle>
          <a:p>
            <a:fld id="{D415049A-43F6-479E-8CEC-538E0D914A8C}" type="slidenum">
              <a:rPr lang="en-US"/>
              <a:pPr/>
              <a:t>‹#›</a:t>
            </a:fld>
            <a:endParaRPr lang="en-US" dirty="0"/>
          </a:p>
        </p:txBody>
      </p:sp>
    </p:spTree>
  </p:cSld>
  <p:clrMapOvr>
    <a:masterClrMapping/>
  </p:clrMapOvr>
  <p:transition spd="med">
    <p:spli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1351" y="1676401"/>
            <a:ext cx="1695451" cy="4449763"/>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1905000" y="1676401"/>
            <a:ext cx="4933950" cy="4449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n-US" smtClean="0"/>
              <a:t>© irmgn.ir</a:t>
            </a:r>
            <a:endParaRPr lang="en-US" dirty="0"/>
          </a:p>
        </p:txBody>
      </p:sp>
      <p:sp>
        <p:nvSpPr>
          <p:cNvPr id="6" name="Slide Number Placeholder 5"/>
          <p:cNvSpPr>
            <a:spLocks noGrp="1"/>
          </p:cNvSpPr>
          <p:nvPr>
            <p:ph type="sldNum" sz="quarter" idx="12"/>
          </p:nvPr>
        </p:nvSpPr>
        <p:spPr/>
        <p:txBody>
          <a:bodyPr/>
          <a:lstStyle>
            <a:lvl1pPr>
              <a:defRPr/>
            </a:lvl1pPr>
          </a:lstStyle>
          <a:p>
            <a:fld id="{2947CFA7-47F6-4BB8-9B18-DBB4293A757B}" type="slidenum">
              <a:rPr lang="en-US"/>
              <a:pPr/>
              <a:t>‹#›</a:t>
            </a:fld>
            <a:endParaRPr lang="en-US" dirty="0"/>
          </a:p>
        </p:txBody>
      </p:sp>
    </p:spTree>
  </p:cSld>
  <p:clrMapOvr>
    <a:masterClrMapping/>
  </p:clrMapOvr>
  <p:transition spd="med">
    <p:spli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8"/>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n-US" smtClean="0"/>
              <a:t>© irmgn.ir</a:t>
            </a:r>
            <a:endParaRPr lang="en-US" dirty="0"/>
          </a:p>
        </p:txBody>
      </p:sp>
      <p:sp>
        <p:nvSpPr>
          <p:cNvPr id="6" name="Slide Number Placeholder 5"/>
          <p:cNvSpPr>
            <a:spLocks noGrp="1"/>
          </p:cNvSpPr>
          <p:nvPr>
            <p:ph type="sldNum" sz="quarter" idx="12"/>
          </p:nvPr>
        </p:nvSpPr>
        <p:spPr/>
        <p:txBody>
          <a:bodyPr/>
          <a:lstStyle>
            <a:lvl1pPr>
              <a:defRPr/>
            </a:lvl1pPr>
          </a:lstStyle>
          <a:p>
            <a:fld id="{B17B8DCC-EA3E-40B6-8300-B3F49F117C9E}" type="slidenum">
              <a:rPr lang="en-US"/>
              <a:pPr/>
              <a:t>‹#›</a:t>
            </a:fld>
            <a:endParaRPr lang="en-US" dirty="0"/>
          </a:p>
        </p:txBody>
      </p:sp>
    </p:spTree>
  </p:cSld>
  <p:clrMapOvr>
    <a:masterClrMapping/>
  </p:clrMapOvr>
  <p:transition spd="med">
    <p:spli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n-US" smtClean="0"/>
              <a:t>© irmgn.ir</a:t>
            </a:r>
            <a:endParaRPr lang="en-US" dirty="0"/>
          </a:p>
        </p:txBody>
      </p:sp>
      <p:sp>
        <p:nvSpPr>
          <p:cNvPr id="6" name="Slide Number Placeholder 5"/>
          <p:cNvSpPr>
            <a:spLocks noGrp="1"/>
          </p:cNvSpPr>
          <p:nvPr>
            <p:ph type="sldNum" sz="quarter" idx="12"/>
          </p:nvPr>
        </p:nvSpPr>
        <p:spPr/>
        <p:txBody>
          <a:bodyPr/>
          <a:lstStyle>
            <a:lvl1pPr>
              <a:defRPr/>
            </a:lvl1pPr>
          </a:lstStyle>
          <a:p>
            <a:fld id="{C0B9DC99-A207-404F-899C-9F79CFA6F647}" type="slidenum">
              <a:rPr lang="en-US"/>
              <a:pPr/>
              <a:t>‹#›</a:t>
            </a:fld>
            <a:endParaRPr lang="en-US" dirty="0"/>
          </a:p>
        </p:txBody>
      </p:sp>
    </p:spTree>
  </p:cSld>
  <p:clrMapOvr>
    <a:masterClrMapping/>
  </p:clrMapOvr>
  <p:transition spd="med">
    <p:spli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4"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n-US" smtClean="0"/>
              <a:t>© irmgn.ir</a:t>
            </a:r>
            <a:endParaRPr lang="en-US" dirty="0"/>
          </a:p>
        </p:txBody>
      </p:sp>
      <p:sp>
        <p:nvSpPr>
          <p:cNvPr id="6" name="Slide Number Placeholder 5"/>
          <p:cNvSpPr>
            <a:spLocks noGrp="1"/>
          </p:cNvSpPr>
          <p:nvPr>
            <p:ph type="sldNum" sz="quarter" idx="12"/>
          </p:nvPr>
        </p:nvSpPr>
        <p:spPr/>
        <p:txBody>
          <a:bodyPr/>
          <a:lstStyle>
            <a:lvl1pPr>
              <a:defRPr/>
            </a:lvl1pPr>
          </a:lstStyle>
          <a:p>
            <a:fld id="{DD14F7B5-0806-4DCF-8405-3BE1EA5D0829}" type="slidenum">
              <a:rPr lang="en-US"/>
              <a:pPr/>
              <a:t>‹#›</a:t>
            </a:fld>
            <a:endParaRPr lang="en-US" dirty="0"/>
          </a:p>
        </p:txBody>
      </p:sp>
    </p:spTree>
  </p:cSld>
  <p:clrMapOvr>
    <a:masterClrMapping/>
  </p:clrMapOvr>
  <p:transition spd="med">
    <p:spli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1752599" y="2819400"/>
            <a:ext cx="3467100" cy="3124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5372100" y="2819400"/>
            <a:ext cx="3467100" cy="3124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r>
              <a:rPr lang="en-US" smtClean="0"/>
              <a:t>© irmgn.ir</a:t>
            </a:r>
            <a:endParaRPr lang="en-US" dirty="0"/>
          </a:p>
        </p:txBody>
      </p:sp>
      <p:sp>
        <p:nvSpPr>
          <p:cNvPr id="7" name="Slide Number Placeholder 6"/>
          <p:cNvSpPr>
            <a:spLocks noGrp="1"/>
          </p:cNvSpPr>
          <p:nvPr>
            <p:ph type="sldNum" sz="quarter" idx="12"/>
          </p:nvPr>
        </p:nvSpPr>
        <p:spPr/>
        <p:txBody>
          <a:bodyPr/>
          <a:lstStyle>
            <a:lvl1pPr>
              <a:defRPr/>
            </a:lvl1pPr>
          </a:lstStyle>
          <a:p>
            <a:fld id="{220C499E-AB8C-4DAD-843B-326FED7EA545}" type="slidenum">
              <a:rPr lang="en-US"/>
              <a:pPr/>
              <a:t>‹#›</a:t>
            </a:fld>
            <a:endParaRPr lang="en-US" dirty="0"/>
          </a:p>
        </p:txBody>
      </p:sp>
    </p:spTree>
  </p:cSld>
  <p:clrMapOvr>
    <a:masterClrMapping/>
  </p:clrMapOvr>
  <p:transition spd="med">
    <p:spli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8" y="1535113"/>
            <a:ext cx="4041774"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r>
              <a:rPr lang="en-US" smtClean="0"/>
              <a:t>© irmgn.ir</a:t>
            </a:r>
            <a:endParaRPr lang="en-US" dirty="0"/>
          </a:p>
        </p:txBody>
      </p:sp>
      <p:sp>
        <p:nvSpPr>
          <p:cNvPr id="9" name="Slide Number Placeholder 8"/>
          <p:cNvSpPr>
            <a:spLocks noGrp="1"/>
          </p:cNvSpPr>
          <p:nvPr>
            <p:ph type="sldNum" sz="quarter" idx="12"/>
          </p:nvPr>
        </p:nvSpPr>
        <p:spPr/>
        <p:txBody>
          <a:bodyPr/>
          <a:lstStyle>
            <a:lvl1pPr>
              <a:defRPr/>
            </a:lvl1pPr>
          </a:lstStyle>
          <a:p>
            <a:fld id="{0D30AB62-FF8C-4EB3-8636-AB7E75807BED}" type="slidenum">
              <a:rPr lang="en-US"/>
              <a:pPr/>
              <a:t>‹#›</a:t>
            </a:fld>
            <a:endParaRPr lang="en-US" dirty="0"/>
          </a:p>
        </p:txBody>
      </p:sp>
    </p:spTree>
  </p:cSld>
  <p:clrMapOvr>
    <a:masterClrMapping/>
  </p:clrMapOvr>
  <p:transition spd="med">
    <p:spli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r>
              <a:rPr lang="en-US" smtClean="0"/>
              <a:t>© irmgn.ir</a:t>
            </a:r>
            <a:endParaRPr lang="en-US" dirty="0"/>
          </a:p>
        </p:txBody>
      </p:sp>
      <p:sp>
        <p:nvSpPr>
          <p:cNvPr id="5" name="Slide Number Placeholder 4"/>
          <p:cNvSpPr>
            <a:spLocks noGrp="1"/>
          </p:cNvSpPr>
          <p:nvPr>
            <p:ph type="sldNum" sz="quarter" idx="12"/>
          </p:nvPr>
        </p:nvSpPr>
        <p:spPr/>
        <p:txBody>
          <a:bodyPr/>
          <a:lstStyle>
            <a:lvl1pPr>
              <a:defRPr/>
            </a:lvl1pPr>
          </a:lstStyle>
          <a:p>
            <a:fld id="{998A57C2-76D0-4485-AB82-E378E525B7BE}" type="slidenum">
              <a:rPr lang="en-US"/>
              <a:pPr/>
              <a:t>‹#›</a:t>
            </a:fld>
            <a:endParaRPr lang="en-US" dirty="0"/>
          </a:p>
        </p:txBody>
      </p:sp>
    </p:spTree>
  </p:cSld>
  <p:clrMapOvr>
    <a:masterClrMapping/>
  </p:clrMapOvr>
  <p:transition spd="med">
    <p:spli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r>
              <a:rPr lang="en-US" smtClean="0"/>
              <a:t>© irmgn.ir</a:t>
            </a:r>
            <a:endParaRPr lang="en-US" dirty="0"/>
          </a:p>
        </p:txBody>
      </p:sp>
      <p:sp>
        <p:nvSpPr>
          <p:cNvPr id="4" name="Slide Number Placeholder 3"/>
          <p:cNvSpPr>
            <a:spLocks noGrp="1"/>
          </p:cNvSpPr>
          <p:nvPr>
            <p:ph type="sldNum" sz="quarter" idx="12"/>
          </p:nvPr>
        </p:nvSpPr>
        <p:spPr/>
        <p:txBody>
          <a:bodyPr/>
          <a:lstStyle>
            <a:lvl1pPr>
              <a:defRPr/>
            </a:lvl1pPr>
          </a:lstStyle>
          <a:p>
            <a:fld id="{0FC7B60C-3DFE-41E5-BA74-A4CE737EA37D}" type="slidenum">
              <a:rPr lang="en-US"/>
              <a:pPr/>
              <a:t>‹#›</a:t>
            </a:fld>
            <a:endParaRPr lang="en-US" dirty="0"/>
          </a:p>
        </p:txBody>
      </p:sp>
    </p:spTree>
  </p:cSld>
  <p:clrMapOvr>
    <a:masterClrMapping/>
  </p:clrMapOvr>
  <p:transition spd="med">
    <p:spli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49"/>
            <a:ext cx="3008313" cy="1162051"/>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3" y="273053"/>
            <a:ext cx="511174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3"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r>
              <a:rPr lang="en-US" smtClean="0"/>
              <a:t>© irmgn.ir</a:t>
            </a:r>
            <a:endParaRPr lang="en-US" dirty="0"/>
          </a:p>
        </p:txBody>
      </p:sp>
      <p:sp>
        <p:nvSpPr>
          <p:cNvPr id="7" name="Slide Number Placeholder 6"/>
          <p:cNvSpPr>
            <a:spLocks noGrp="1"/>
          </p:cNvSpPr>
          <p:nvPr>
            <p:ph type="sldNum" sz="quarter" idx="12"/>
          </p:nvPr>
        </p:nvSpPr>
        <p:spPr/>
        <p:txBody>
          <a:bodyPr/>
          <a:lstStyle>
            <a:lvl1pPr>
              <a:defRPr/>
            </a:lvl1pPr>
          </a:lstStyle>
          <a:p>
            <a:fld id="{7E03B1D7-A981-479B-8726-ECBCC7E6257B}" type="slidenum">
              <a:rPr lang="en-US"/>
              <a:pPr/>
              <a:t>‹#›</a:t>
            </a:fld>
            <a:endParaRPr lang="en-US" dirty="0"/>
          </a:p>
        </p:txBody>
      </p:sp>
    </p:spTree>
  </p:cSld>
  <p:clrMapOvr>
    <a:masterClrMapping/>
  </p:clrMapOvr>
  <p:transition spd="med">
    <p:spli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n-US" smtClean="0"/>
              <a:t>© irmgn.ir</a:t>
            </a:r>
            <a:endParaRPr lang="en-US" dirty="0"/>
          </a:p>
        </p:txBody>
      </p:sp>
      <p:sp>
        <p:nvSpPr>
          <p:cNvPr id="6" name="Slide Number Placeholder 5"/>
          <p:cNvSpPr>
            <a:spLocks noGrp="1"/>
          </p:cNvSpPr>
          <p:nvPr>
            <p:ph type="sldNum" sz="quarter" idx="12"/>
          </p:nvPr>
        </p:nvSpPr>
        <p:spPr/>
        <p:txBody>
          <a:bodyPr/>
          <a:lstStyle>
            <a:lvl1pPr>
              <a:defRPr/>
            </a:lvl1pPr>
          </a:lstStyle>
          <a:p>
            <a:fld id="{6EE03184-4579-4197-995C-22CC495B5A57}" type="slidenum">
              <a:rPr lang="en-US"/>
              <a:pPr/>
              <a:t>‹#›</a:t>
            </a:fld>
            <a:endParaRPr lang="en-US" dirty="0"/>
          </a:p>
        </p:txBody>
      </p:sp>
    </p:spTree>
  </p:cSld>
  <p:clrMapOvr>
    <a:masterClrMapping/>
  </p:clrMapOvr>
  <p:transition spd="med">
    <p:spli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r>
              <a:rPr lang="en-US" smtClean="0"/>
              <a:t>© irmgn.ir</a:t>
            </a:r>
            <a:endParaRPr lang="en-US" dirty="0"/>
          </a:p>
        </p:txBody>
      </p:sp>
      <p:sp>
        <p:nvSpPr>
          <p:cNvPr id="7" name="Slide Number Placeholder 6"/>
          <p:cNvSpPr>
            <a:spLocks noGrp="1"/>
          </p:cNvSpPr>
          <p:nvPr>
            <p:ph type="sldNum" sz="quarter" idx="12"/>
          </p:nvPr>
        </p:nvSpPr>
        <p:spPr/>
        <p:txBody>
          <a:bodyPr/>
          <a:lstStyle>
            <a:lvl1pPr>
              <a:defRPr/>
            </a:lvl1pPr>
          </a:lstStyle>
          <a:p>
            <a:fld id="{EF02B796-1CBA-478C-BABC-441B3ECDC2F4}" type="slidenum">
              <a:rPr lang="en-US"/>
              <a:pPr/>
              <a:t>‹#›</a:t>
            </a:fld>
            <a:endParaRPr lang="en-US" dirty="0"/>
          </a:p>
        </p:txBody>
      </p:sp>
    </p:spTree>
  </p:cSld>
  <p:clrMapOvr>
    <a:masterClrMapping/>
  </p:clrMapOvr>
  <p:transition spd="med">
    <p:spli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n-US" smtClean="0"/>
              <a:t>© irmgn.ir</a:t>
            </a:r>
            <a:endParaRPr lang="en-US" dirty="0"/>
          </a:p>
        </p:txBody>
      </p:sp>
      <p:sp>
        <p:nvSpPr>
          <p:cNvPr id="6" name="Slide Number Placeholder 5"/>
          <p:cNvSpPr>
            <a:spLocks noGrp="1"/>
          </p:cNvSpPr>
          <p:nvPr>
            <p:ph type="sldNum" sz="quarter" idx="12"/>
          </p:nvPr>
        </p:nvSpPr>
        <p:spPr/>
        <p:txBody>
          <a:bodyPr/>
          <a:lstStyle>
            <a:lvl1pPr>
              <a:defRPr/>
            </a:lvl1pPr>
          </a:lstStyle>
          <a:p>
            <a:fld id="{1442D13C-879A-4366-9001-93870295E96D}" type="slidenum">
              <a:rPr lang="en-US"/>
              <a:pPr/>
              <a:t>‹#›</a:t>
            </a:fld>
            <a:endParaRPr lang="en-US" dirty="0"/>
          </a:p>
        </p:txBody>
      </p:sp>
    </p:spTree>
  </p:cSld>
  <p:clrMapOvr>
    <a:masterClrMapping/>
  </p:clrMapOvr>
  <p:transition spd="med">
    <p:spli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7551" y="1676400"/>
            <a:ext cx="1771650" cy="426720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1752602" y="1676400"/>
            <a:ext cx="5162549" cy="4267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n-US" smtClean="0"/>
              <a:t>© irmgn.ir</a:t>
            </a:r>
            <a:endParaRPr lang="en-US" dirty="0"/>
          </a:p>
        </p:txBody>
      </p:sp>
      <p:sp>
        <p:nvSpPr>
          <p:cNvPr id="6" name="Slide Number Placeholder 5"/>
          <p:cNvSpPr>
            <a:spLocks noGrp="1"/>
          </p:cNvSpPr>
          <p:nvPr>
            <p:ph type="sldNum" sz="quarter" idx="12"/>
          </p:nvPr>
        </p:nvSpPr>
        <p:spPr/>
        <p:txBody>
          <a:bodyPr/>
          <a:lstStyle>
            <a:lvl1pPr>
              <a:defRPr/>
            </a:lvl1pPr>
          </a:lstStyle>
          <a:p>
            <a:fld id="{98AE3E5D-6914-4062-B45B-E94EB50327D3}" type="slidenum">
              <a:rPr lang="en-US"/>
              <a:pPr/>
              <a:t>‹#›</a:t>
            </a:fld>
            <a:endParaRPr lang="en-US" dirty="0"/>
          </a:p>
        </p:txBody>
      </p:sp>
    </p:spTree>
  </p:cSld>
  <p:clrMapOvr>
    <a:masterClrMapping/>
  </p:clrMapOvr>
  <p:transition spd="med">
    <p:spli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752601" y="1676402"/>
            <a:ext cx="7086601" cy="884239"/>
          </a:xfrm>
        </p:spPr>
        <p:txBody>
          <a:bodyPr/>
          <a:lstStyle/>
          <a:p>
            <a:r>
              <a:rPr lang="en-US" smtClean="0"/>
              <a:t>Click to edit Master title style</a:t>
            </a:r>
            <a:endParaRPr lang="fa-IR"/>
          </a:p>
        </p:txBody>
      </p:sp>
      <p:sp>
        <p:nvSpPr>
          <p:cNvPr id="3" name="Table Placeholder 2"/>
          <p:cNvSpPr>
            <a:spLocks noGrp="1"/>
          </p:cNvSpPr>
          <p:nvPr>
            <p:ph type="tbl" idx="1"/>
          </p:nvPr>
        </p:nvSpPr>
        <p:spPr>
          <a:xfrm>
            <a:off x="1752601" y="2819400"/>
            <a:ext cx="7086601" cy="3124200"/>
          </a:xfrm>
        </p:spPr>
        <p:txBody>
          <a:bodyPr/>
          <a:lstStyle/>
          <a:p>
            <a:endParaRPr lang="fa-IR"/>
          </a:p>
        </p:txBody>
      </p:sp>
      <p:sp>
        <p:nvSpPr>
          <p:cNvPr id="4" name="Date Placeholder 3"/>
          <p:cNvSpPr>
            <a:spLocks noGrp="1"/>
          </p:cNvSpPr>
          <p:nvPr>
            <p:ph type="dt" sz="half" idx="10"/>
          </p:nvPr>
        </p:nvSpPr>
        <p:spPr>
          <a:xfrm>
            <a:off x="457200" y="6245225"/>
            <a:ext cx="2133600" cy="476251"/>
          </a:xfrm>
        </p:spPr>
        <p:txBody>
          <a:bodyPr/>
          <a:lstStyle>
            <a:lvl1pPr>
              <a:defRPr/>
            </a:lvl1pPr>
          </a:lstStyle>
          <a:p>
            <a:endParaRPr lang="en-US" dirty="0"/>
          </a:p>
        </p:txBody>
      </p:sp>
      <p:sp>
        <p:nvSpPr>
          <p:cNvPr id="5" name="Footer Placeholder 4"/>
          <p:cNvSpPr>
            <a:spLocks noGrp="1"/>
          </p:cNvSpPr>
          <p:nvPr>
            <p:ph type="ftr" sz="quarter" idx="11"/>
          </p:nvPr>
        </p:nvSpPr>
        <p:spPr>
          <a:xfrm>
            <a:off x="3124202" y="6245225"/>
            <a:ext cx="2895600" cy="476251"/>
          </a:xfrm>
        </p:spPr>
        <p:txBody>
          <a:bodyPr/>
          <a:lstStyle>
            <a:lvl1pPr>
              <a:defRPr/>
            </a:lvl1pPr>
          </a:lstStyle>
          <a:p>
            <a:r>
              <a:rPr lang="en-US" smtClean="0"/>
              <a:t>© irmgn.ir</a:t>
            </a:r>
            <a:endParaRPr lang="en-US" dirty="0"/>
          </a:p>
        </p:txBody>
      </p:sp>
      <p:sp>
        <p:nvSpPr>
          <p:cNvPr id="6" name="Slide Number Placeholder 5"/>
          <p:cNvSpPr>
            <a:spLocks noGrp="1"/>
          </p:cNvSpPr>
          <p:nvPr>
            <p:ph type="sldNum" sz="quarter" idx="12"/>
          </p:nvPr>
        </p:nvSpPr>
        <p:spPr>
          <a:xfrm>
            <a:off x="6553200" y="6245225"/>
            <a:ext cx="2133600" cy="476251"/>
          </a:xfrm>
        </p:spPr>
        <p:txBody>
          <a:bodyPr/>
          <a:lstStyle>
            <a:lvl1pPr>
              <a:defRPr/>
            </a:lvl1pPr>
          </a:lstStyle>
          <a:p>
            <a:fld id="{953404D7-EFA5-4ED4-BE87-7C8451433E2C}" type="slidenum">
              <a:rPr lang="en-US"/>
              <a:pPr/>
              <a:t>‹#›</a:t>
            </a:fld>
            <a:endParaRPr lang="en-US" dirty="0"/>
          </a:p>
        </p:txBody>
      </p:sp>
    </p:spTree>
  </p:cSld>
  <p:clrMapOvr>
    <a:masterClrMapping/>
  </p:clrMapOvr>
  <p:transition spd="med">
    <p:spli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4"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n-US" smtClean="0"/>
              <a:t>© irmgn.ir</a:t>
            </a:r>
            <a:endParaRPr lang="en-US" dirty="0"/>
          </a:p>
        </p:txBody>
      </p:sp>
      <p:sp>
        <p:nvSpPr>
          <p:cNvPr id="6" name="Slide Number Placeholder 5"/>
          <p:cNvSpPr>
            <a:spLocks noGrp="1"/>
          </p:cNvSpPr>
          <p:nvPr>
            <p:ph type="sldNum" sz="quarter" idx="12"/>
          </p:nvPr>
        </p:nvSpPr>
        <p:spPr/>
        <p:txBody>
          <a:bodyPr/>
          <a:lstStyle>
            <a:lvl1pPr>
              <a:defRPr/>
            </a:lvl1pPr>
          </a:lstStyle>
          <a:p>
            <a:fld id="{86C0FE87-E4B3-47BA-AF80-B186299187C5}" type="slidenum">
              <a:rPr lang="en-US"/>
              <a:pPr/>
              <a:t>‹#›</a:t>
            </a:fld>
            <a:endParaRPr lang="en-US" dirty="0"/>
          </a:p>
        </p:txBody>
      </p:sp>
    </p:spTree>
  </p:cSld>
  <p:clrMapOvr>
    <a:masterClrMapping/>
  </p:clrMapOvr>
  <p:transition spd="med">
    <p:spli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1905000" y="2819401"/>
            <a:ext cx="3314700" cy="3306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5372101" y="2819401"/>
            <a:ext cx="3314700" cy="3306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r>
              <a:rPr lang="en-US" smtClean="0"/>
              <a:t>© irmgn.ir</a:t>
            </a:r>
            <a:endParaRPr lang="en-US" dirty="0"/>
          </a:p>
        </p:txBody>
      </p:sp>
      <p:sp>
        <p:nvSpPr>
          <p:cNvPr id="7" name="Slide Number Placeholder 6"/>
          <p:cNvSpPr>
            <a:spLocks noGrp="1"/>
          </p:cNvSpPr>
          <p:nvPr>
            <p:ph type="sldNum" sz="quarter" idx="12"/>
          </p:nvPr>
        </p:nvSpPr>
        <p:spPr/>
        <p:txBody>
          <a:bodyPr/>
          <a:lstStyle>
            <a:lvl1pPr>
              <a:defRPr/>
            </a:lvl1pPr>
          </a:lstStyle>
          <a:p>
            <a:fld id="{2FDA310F-90AF-4E7B-A50C-F8BEFCDD7143}" type="slidenum">
              <a:rPr lang="en-US"/>
              <a:pPr/>
              <a:t>‹#›</a:t>
            </a:fld>
            <a:endParaRPr lang="en-US" dirty="0"/>
          </a:p>
        </p:txBody>
      </p:sp>
    </p:spTree>
  </p:cSld>
  <p:clrMapOvr>
    <a:masterClrMapping/>
  </p:clrMapOvr>
  <p:transition spd="med">
    <p:spli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8" y="1535113"/>
            <a:ext cx="4041774"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r>
              <a:rPr lang="en-US" smtClean="0"/>
              <a:t>© irmgn.ir</a:t>
            </a:r>
            <a:endParaRPr lang="en-US" dirty="0"/>
          </a:p>
        </p:txBody>
      </p:sp>
      <p:sp>
        <p:nvSpPr>
          <p:cNvPr id="9" name="Slide Number Placeholder 8"/>
          <p:cNvSpPr>
            <a:spLocks noGrp="1"/>
          </p:cNvSpPr>
          <p:nvPr>
            <p:ph type="sldNum" sz="quarter" idx="12"/>
          </p:nvPr>
        </p:nvSpPr>
        <p:spPr/>
        <p:txBody>
          <a:bodyPr/>
          <a:lstStyle>
            <a:lvl1pPr>
              <a:defRPr/>
            </a:lvl1pPr>
          </a:lstStyle>
          <a:p>
            <a:fld id="{1B5A9DB3-7244-4216-9793-D78B9F197D3B}" type="slidenum">
              <a:rPr lang="en-US"/>
              <a:pPr/>
              <a:t>‹#›</a:t>
            </a:fld>
            <a:endParaRPr lang="en-US" dirty="0"/>
          </a:p>
        </p:txBody>
      </p:sp>
    </p:spTree>
  </p:cSld>
  <p:clrMapOvr>
    <a:masterClrMapping/>
  </p:clrMapOvr>
  <p:transition spd="med">
    <p:spli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r>
              <a:rPr lang="en-US" smtClean="0"/>
              <a:t>© irmgn.ir</a:t>
            </a:r>
            <a:endParaRPr lang="en-US" dirty="0"/>
          </a:p>
        </p:txBody>
      </p:sp>
      <p:sp>
        <p:nvSpPr>
          <p:cNvPr id="5" name="Slide Number Placeholder 4"/>
          <p:cNvSpPr>
            <a:spLocks noGrp="1"/>
          </p:cNvSpPr>
          <p:nvPr>
            <p:ph type="sldNum" sz="quarter" idx="12"/>
          </p:nvPr>
        </p:nvSpPr>
        <p:spPr/>
        <p:txBody>
          <a:bodyPr/>
          <a:lstStyle>
            <a:lvl1pPr>
              <a:defRPr/>
            </a:lvl1pPr>
          </a:lstStyle>
          <a:p>
            <a:fld id="{45391D5F-E9B1-433C-A7CB-3CF7985AA219}" type="slidenum">
              <a:rPr lang="en-US"/>
              <a:pPr/>
              <a:t>‹#›</a:t>
            </a:fld>
            <a:endParaRPr lang="en-US" dirty="0"/>
          </a:p>
        </p:txBody>
      </p:sp>
    </p:spTree>
  </p:cSld>
  <p:clrMapOvr>
    <a:masterClrMapping/>
  </p:clrMapOvr>
  <p:transition spd="med">
    <p:spli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r>
              <a:rPr lang="en-US" smtClean="0"/>
              <a:t>© irmgn.ir</a:t>
            </a:r>
            <a:endParaRPr lang="en-US" dirty="0"/>
          </a:p>
        </p:txBody>
      </p:sp>
      <p:sp>
        <p:nvSpPr>
          <p:cNvPr id="4" name="Slide Number Placeholder 3"/>
          <p:cNvSpPr>
            <a:spLocks noGrp="1"/>
          </p:cNvSpPr>
          <p:nvPr>
            <p:ph type="sldNum" sz="quarter" idx="12"/>
          </p:nvPr>
        </p:nvSpPr>
        <p:spPr/>
        <p:txBody>
          <a:bodyPr/>
          <a:lstStyle>
            <a:lvl1pPr>
              <a:defRPr/>
            </a:lvl1pPr>
          </a:lstStyle>
          <a:p>
            <a:fld id="{8CA02EDE-F0AB-423B-B32A-C11F41DA921A}" type="slidenum">
              <a:rPr lang="en-US"/>
              <a:pPr/>
              <a:t>‹#›</a:t>
            </a:fld>
            <a:endParaRPr lang="en-US" dirty="0"/>
          </a:p>
        </p:txBody>
      </p:sp>
    </p:spTree>
  </p:cSld>
  <p:clrMapOvr>
    <a:masterClrMapping/>
  </p:clrMapOvr>
  <p:transition spd="med">
    <p:spli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49"/>
            <a:ext cx="3008313" cy="1162051"/>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3" y="273053"/>
            <a:ext cx="511174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3"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r>
              <a:rPr lang="en-US" smtClean="0"/>
              <a:t>© irmgn.ir</a:t>
            </a:r>
            <a:endParaRPr lang="en-US" dirty="0"/>
          </a:p>
        </p:txBody>
      </p:sp>
      <p:sp>
        <p:nvSpPr>
          <p:cNvPr id="7" name="Slide Number Placeholder 6"/>
          <p:cNvSpPr>
            <a:spLocks noGrp="1"/>
          </p:cNvSpPr>
          <p:nvPr>
            <p:ph type="sldNum" sz="quarter" idx="12"/>
          </p:nvPr>
        </p:nvSpPr>
        <p:spPr/>
        <p:txBody>
          <a:bodyPr/>
          <a:lstStyle>
            <a:lvl1pPr>
              <a:defRPr/>
            </a:lvl1pPr>
          </a:lstStyle>
          <a:p>
            <a:fld id="{9377A4CF-C356-4A83-9247-8250580F3EB1}" type="slidenum">
              <a:rPr lang="en-US"/>
              <a:pPr/>
              <a:t>‹#›</a:t>
            </a:fld>
            <a:endParaRPr lang="en-US" dirty="0"/>
          </a:p>
        </p:txBody>
      </p:sp>
    </p:spTree>
  </p:cSld>
  <p:clrMapOvr>
    <a:masterClrMapping/>
  </p:clrMapOvr>
  <p:transition spd="med">
    <p:spli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fa-IR"/>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r>
              <a:rPr lang="en-US" smtClean="0"/>
              <a:t>© irmgn.ir</a:t>
            </a:r>
            <a:endParaRPr lang="en-US" dirty="0"/>
          </a:p>
        </p:txBody>
      </p:sp>
      <p:sp>
        <p:nvSpPr>
          <p:cNvPr id="7" name="Slide Number Placeholder 6"/>
          <p:cNvSpPr>
            <a:spLocks noGrp="1"/>
          </p:cNvSpPr>
          <p:nvPr>
            <p:ph type="sldNum" sz="quarter" idx="12"/>
          </p:nvPr>
        </p:nvSpPr>
        <p:spPr/>
        <p:txBody>
          <a:bodyPr/>
          <a:lstStyle>
            <a:lvl1pPr>
              <a:defRPr/>
            </a:lvl1pPr>
          </a:lstStyle>
          <a:p>
            <a:fld id="{03120A0A-F0AE-4065-84BB-1C3B8B7E9535}" type="slidenum">
              <a:rPr lang="en-US"/>
              <a:pPr/>
              <a:t>‹#›</a:t>
            </a:fld>
            <a:endParaRPr lang="en-US" dirty="0"/>
          </a:p>
        </p:txBody>
      </p:sp>
    </p:spTree>
  </p:cSld>
  <p:clrMapOvr>
    <a:masterClrMapping/>
  </p:clrMapOvr>
  <p:transition spd="med">
    <p:spli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905001" y="1676402"/>
            <a:ext cx="6781801" cy="960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1905001" y="2819401"/>
            <a:ext cx="6781801" cy="3306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6245225"/>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900">
                <a:latin typeface="+mn-lt"/>
              </a:defRPr>
            </a:lvl1pPr>
          </a:lstStyle>
          <a:p>
            <a:endParaRPr lang="en-US" dirty="0"/>
          </a:p>
        </p:txBody>
      </p:sp>
      <p:sp>
        <p:nvSpPr>
          <p:cNvPr id="4101" name="Rectangle 5"/>
          <p:cNvSpPr>
            <a:spLocks noGrp="1" noChangeArrowheads="1"/>
          </p:cNvSpPr>
          <p:nvPr>
            <p:ph type="ftr" sz="quarter" idx="3"/>
          </p:nvPr>
        </p:nvSpPr>
        <p:spPr bwMode="auto">
          <a:xfrm>
            <a:off x="3124202" y="6245225"/>
            <a:ext cx="2895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900">
                <a:latin typeface="+mn-lt"/>
              </a:defRPr>
            </a:lvl1pPr>
          </a:lstStyle>
          <a:p>
            <a:r>
              <a:rPr lang="en-US" smtClean="0"/>
              <a:t>© irmgn.ir</a:t>
            </a:r>
            <a:endParaRPr lang="en-US" dirty="0"/>
          </a:p>
        </p:txBody>
      </p:sp>
      <p:sp>
        <p:nvSpPr>
          <p:cNvPr id="4102" name="Rectangle 6"/>
          <p:cNvSpPr>
            <a:spLocks noGrp="1" noChangeArrowheads="1"/>
          </p:cNvSpPr>
          <p:nvPr>
            <p:ph type="sldNum" sz="quarter" idx="4"/>
          </p:nvPr>
        </p:nvSpPr>
        <p:spPr bwMode="auto">
          <a:xfrm>
            <a:off x="6553200" y="6245225"/>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900">
                <a:latin typeface="+mn-lt"/>
              </a:defRPr>
            </a:lvl1pPr>
          </a:lstStyle>
          <a:p>
            <a:fld id="{F6140CC0-FF23-4ED5-ACA9-C3341899B5A4}"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51"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ransition spd="med">
    <p:split/>
  </p:transition>
  <p:hf sldNum="0" hdr="0" dt="0"/>
  <p:txStyles>
    <p:titleStyle>
      <a:lvl1pPr algn="l" rtl="1" eaLnBrk="1" fontAlgn="base" hangingPunct="1">
        <a:spcBef>
          <a:spcPct val="0"/>
        </a:spcBef>
        <a:spcAft>
          <a:spcPct val="0"/>
        </a:spcAft>
        <a:defRPr sz="3000" b="1">
          <a:solidFill>
            <a:schemeClr val="tx2"/>
          </a:solidFill>
          <a:latin typeface="+mj-lt"/>
          <a:ea typeface="+mj-ea"/>
          <a:cs typeface="+mj-cs"/>
        </a:defRPr>
      </a:lvl1pPr>
      <a:lvl2pPr algn="l" rtl="1" eaLnBrk="1" fontAlgn="base" hangingPunct="1">
        <a:spcBef>
          <a:spcPct val="0"/>
        </a:spcBef>
        <a:spcAft>
          <a:spcPct val="0"/>
        </a:spcAft>
        <a:defRPr sz="3000" b="1">
          <a:solidFill>
            <a:schemeClr val="tx2"/>
          </a:solidFill>
          <a:latin typeface="Century Gothic" pitchFamily="34" charset="0"/>
        </a:defRPr>
      </a:lvl2pPr>
      <a:lvl3pPr algn="l" rtl="1" eaLnBrk="1" fontAlgn="base" hangingPunct="1">
        <a:spcBef>
          <a:spcPct val="0"/>
        </a:spcBef>
        <a:spcAft>
          <a:spcPct val="0"/>
        </a:spcAft>
        <a:defRPr sz="3000" b="1">
          <a:solidFill>
            <a:schemeClr val="tx2"/>
          </a:solidFill>
          <a:latin typeface="Century Gothic" pitchFamily="34" charset="0"/>
        </a:defRPr>
      </a:lvl3pPr>
      <a:lvl4pPr algn="l" rtl="1" eaLnBrk="1" fontAlgn="base" hangingPunct="1">
        <a:spcBef>
          <a:spcPct val="0"/>
        </a:spcBef>
        <a:spcAft>
          <a:spcPct val="0"/>
        </a:spcAft>
        <a:defRPr sz="3000" b="1">
          <a:solidFill>
            <a:schemeClr val="tx2"/>
          </a:solidFill>
          <a:latin typeface="Century Gothic" pitchFamily="34" charset="0"/>
        </a:defRPr>
      </a:lvl4pPr>
      <a:lvl5pPr algn="l" rtl="1" eaLnBrk="1" fontAlgn="base" hangingPunct="1">
        <a:spcBef>
          <a:spcPct val="0"/>
        </a:spcBef>
        <a:spcAft>
          <a:spcPct val="0"/>
        </a:spcAft>
        <a:defRPr sz="3000" b="1">
          <a:solidFill>
            <a:schemeClr val="tx2"/>
          </a:solidFill>
          <a:latin typeface="Century Gothic" pitchFamily="34" charset="0"/>
        </a:defRPr>
      </a:lvl5pPr>
      <a:lvl6pPr marL="457200" algn="l" rtl="1" eaLnBrk="1" fontAlgn="base" hangingPunct="1">
        <a:spcBef>
          <a:spcPct val="0"/>
        </a:spcBef>
        <a:spcAft>
          <a:spcPct val="0"/>
        </a:spcAft>
        <a:defRPr sz="3000" b="1">
          <a:solidFill>
            <a:schemeClr val="tx2"/>
          </a:solidFill>
          <a:latin typeface="Century Gothic" pitchFamily="34" charset="0"/>
        </a:defRPr>
      </a:lvl6pPr>
      <a:lvl7pPr marL="914400" algn="l" rtl="1" eaLnBrk="1" fontAlgn="base" hangingPunct="1">
        <a:spcBef>
          <a:spcPct val="0"/>
        </a:spcBef>
        <a:spcAft>
          <a:spcPct val="0"/>
        </a:spcAft>
        <a:defRPr sz="3000" b="1">
          <a:solidFill>
            <a:schemeClr val="tx2"/>
          </a:solidFill>
          <a:latin typeface="Century Gothic" pitchFamily="34" charset="0"/>
        </a:defRPr>
      </a:lvl7pPr>
      <a:lvl8pPr marL="1371600" algn="l" rtl="1" eaLnBrk="1" fontAlgn="base" hangingPunct="1">
        <a:spcBef>
          <a:spcPct val="0"/>
        </a:spcBef>
        <a:spcAft>
          <a:spcPct val="0"/>
        </a:spcAft>
        <a:defRPr sz="3000" b="1">
          <a:solidFill>
            <a:schemeClr val="tx2"/>
          </a:solidFill>
          <a:latin typeface="Century Gothic" pitchFamily="34" charset="0"/>
        </a:defRPr>
      </a:lvl8pPr>
      <a:lvl9pPr marL="1828800" algn="l" rtl="1" eaLnBrk="1" fontAlgn="base" hangingPunct="1">
        <a:spcBef>
          <a:spcPct val="0"/>
        </a:spcBef>
        <a:spcAft>
          <a:spcPct val="0"/>
        </a:spcAft>
        <a:defRPr sz="3000" b="1">
          <a:solidFill>
            <a:schemeClr val="tx2"/>
          </a:solidFill>
          <a:latin typeface="Century Gothic" pitchFamily="34" charset="0"/>
        </a:defRPr>
      </a:lvl9pPr>
    </p:titleStyle>
    <p:bodyStyle>
      <a:lvl1pPr marL="342900" indent="-342900" algn="r" rtl="1" eaLnBrk="1" fontAlgn="base" hangingPunct="1">
        <a:spcBef>
          <a:spcPct val="20000"/>
        </a:spcBef>
        <a:spcAft>
          <a:spcPct val="0"/>
        </a:spcAft>
        <a:buChar char="•"/>
        <a:defRPr>
          <a:solidFill>
            <a:schemeClr val="tx1"/>
          </a:solidFill>
          <a:latin typeface="+mn-lt"/>
          <a:ea typeface="+mn-ea"/>
          <a:cs typeface="+mn-cs"/>
        </a:defRPr>
      </a:lvl1pPr>
      <a:lvl2pPr marL="742950" indent="-285750" algn="r" rtl="1" eaLnBrk="1" fontAlgn="base" hangingPunct="1">
        <a:spcBef>
          <a:spcPct val="20000"/>
        </a:spcBef>
        <a:spcAft>
          <a:spcPct val="0"/>
        </a:spcAft>
        <a:buChar char="–"/>
        <a:defRPr>
          <a:solidFill>
            <a:schemeClr val="tx1"/>
          </a:solidFill>
          <a:latin typeface="+mn-lt"/>
        </a:defRPr>
      </a:lvl2pPr>
      <a:lvl3pPr marL="1143000" indent="-228600" algn="r" rtl="1" eaLnBrk="1" fontAlgn="base" hangingPunct="1">
        <a:spcBef>
          <a:spcPct val="20000"/>
        </a:spcBef>
        <a:spcAft>
          <a:spcPct val="0"/>
        </a:spcAft>
        <a:buChar char="•"/>
        <a:defRPr>
          <a:solidFill>
            <a:schemeClr val="tx1"/>
          </a:solidFill>
          <a:latin typeface="+mn-lt"/>
        </a:defRPr>
      </a:lvl3pPr>
      <a:lvl4pPr marL="1600200" indent="-228600" algn="r" rtl="1" eaLnBrk="1" fontAlgn="base" hangingPunct="1">
        <a:spcBef>
          <a:spcPct val="20000"/>
        </a:spcBef>
        <a:spcAft>
          <a:spcPct val="0"/>
        </a:spcAft>
        <a:buChar char="–"/>
        <a:defRPr>
          <a:solidFill>
            <a:schemeClr val="tx1"/>
          </a:solidFill>
          <a:latin typeface="+mn-lt"/>
        </a:defRPr>
      </a:lvl4pPr>
      <a:lvl5pPr marL="2057400" indent="-228600" algn="r" rtl="1" eaLnBrk="1" fontAlgn="base" hangingPunct="1">
        <a:spcBef>
          <a:spcPct val="20000"/>
        </a:spcBef>
        <a:spcAft>
          <a:spcPct val="0"/>
        </a:spcAft>
        <a:buChar char="»"/>
        <a:defRPr>
          <a:solidFill>
            <a:schemeClr val="tx1"/>
          </a:solidFill>
          <a:latin typeface="+mn-lt"/>
        </a:defRPr>
      </a:lvl5pPr>
      <a:lvl6pPr marL="2514600" indent="-228600" algn="r" rtl="1" eaLnBrk="1" fontAlgn="base" hangingPunct="1">
        <a:spcBef>
          <a:spcPct val="20000"/>
        </a:spcBef>
        <a:spcAft>
          <a:spcPct val="0"/>
        </a:spcAft>
        <a:buChar char="»"/>
        <a:defRPr>
          <a:solidFill>
            <a:schemeClr val="tx1"/>
          </a:solidFill>
          <a:latin typeface="+mn-lt"/>
        </a:defRPr>
      </a:lvl6pPr>
      <a:lvl7pPr marL="2971800" indent="-228600" algn="r" rtl="1" eaLnBrk="1" fontAlgn="base" hangingPunct="1">
        <a:spcBef>
          <a:spcPct val="20000"/>
        </a:spcBef>
        <a:spcAft>
          <a:spcPct val="0"/>
        </a:spcAft>
        <a:buChar char="»"/>
        <a:defRPr>
          <a:solidFill>
            <a:schemeClr val="tx1"/>
          </a:solidFill>
          <a:latin typeface="+mn-lt"/>
        </a:defRPr>
      </a:lvl7pPr>
      <a:lvl8pPr marL="3429000" indent="-228600" algn="r" rtl="1" eaLnBrk="1" fontAlgn="base" hangingPunct="1">
        <a:spcBef>
          <a:spcPct val="20000"/>
        </a:spcBef>
        <a:spcAft>
          <a:spcPct val="0"/>
        </a:spcAft>
        <a:buChar char="»"/>
        <a:defRPr>
          <a:solidFill>
            <a:schemeClr val="tx1"/>
          </a:solidFill>
          <a:latin typeface="+mn-lt"/>
        </a:defRPr>
      </a:lvl8pPr>
      <a:lvl9pPr marL="3886200" indent="-228600" algn="r" rtl="1" eaLnBrk="1" fontAlgn="base" hangingPunct="1">
        <a:spcBef>
          <a:spcPct val="20000"/>
        </a:spcBef>
        <a:spcAft>
          <a:spcPct val="0"/>
        </a:spcAft>
        <a:buChar char="»"/>
        <a:defRPr>
          <a:solidFill>
            <a:schemeClr val="tx1"/>
          </a:solidFill>
          <a:latin typeface="+mn-lt"/>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1752601" y="1676402"/>
            <a:ext cx="7086601" cy="8842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1752601" y="2819400"/>
            <a:ext cx="7086601" cy="3124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4" name="Rectangle 4"/>
          <p:cNvSpPr>
            <a:spLocks noGrp="1" noChangeArrowheads="1"/>
          </p:cNvSpPr>
          <p:nvPr>
            <p:ph type="dt" sz="half" idx="2"/>
          </p:nvPr>
        </p:nvSpPr>
        <p:spPr bwMode="auto">
          <a:xfrm>
            <a:off x="457200" y="6245225"/>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900">
                <a:latin typeface="+mn-lt"/>
              </a:defRPr>
            </a:lvl1pPr>
          </a:lstStyle>
          <a:p>
            <a:endParaRPr lang="en-US" dirty="0"/>
          </a:p>
        </p:txBody>
      </p:sp>
      <p:sp>
        <p:nvSpPr>
          <p:cNvPr id="10245" name="Rectangle 5"/>
          <p:cNvSpPr>
            <a:spLocks noGrp="1" noChangeArrowheads="1"/>
          </p:cNvSpPr>
          <p:nvPr>
            <p:ph type="ftr" sz="quarter" idx="3"/>
          </p:nvPr>
        </p:nvSpPr>
        <p:spPr bwMode="auto">
          <a:xfrm>
            <a:off x="3124202" y="6245225"/>
            <a:ext cx="2895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900">
                <a:latin typeface="+mn-lt"/>
              </a:defRPr>
            </a:lvl1pPr>
          </a:lstStyle>
          <a:p>
            <a:r>
              <a:rPr lang="en-US" smtClean="0"/>
              <a:t>© irmgn.ir</a:t>
            </a:r>
            <a:endParaRPr lang="en-US" dirty="0"/>
          </a:p>
        </p:txBody>
      </p:sp>
      <p:sp>
        <p:nvSpPr>
          <p:cNvPr id="10246" name="Rectangle 6"/>
          <p:cNvSpPr>
            <a:spLocks noGrp="1" noChangeArrowheads="1"/>
          </p:cNvSpPr>
          <p:nvPr>
            <p:ph type="sldNum" sz="quarter" idx="4"/>
          </p:nvPr>
        </p:nvSpPr>
        <p:spPr bwMode="auto">
          <a:xfrm>
            <a:off x="6553200" y="6245225"/>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900">
                <a:latin typeface="+mn-lt"/>
              </a:defRPr>
            </a:lvl1pPr>
          </a:lstStyle>
          <a:p>
            <a:fld id="{C4691D4D-9D70-47A0-9BB8-CA56DCF55B04}" type="slidenum">
              <a:rPr lang="en-US"/>
              <a:pPr/>
              <a:t>‹#›</a:t>
            </a:fld>
            <a:endParaRPr lang="en-US" dirty="0"/>
          </a:p>
        </p:txBody>
      </p:sp>
    </p:spTree>
  </p:cSld>
  <p:clrMap bg1="dk2" tx1="lt1" bg2="dk1"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ransition spd="med">
    <p:split/>
  </p:transition>
  <p:hf sldNum="0" hdr="0" dt="0"/>
  <p:txStyles>
    <p:titleStyle>
      <a:lvl1pPr algn="l" rtl="0" fontAlgn="base">
        <a:spcBef>
          <a:spcPct val="0"/>
        </a:spcBef>
        <a:spcAft>
          <a:spcPct val="0"/>
        </a:spcAft>
        <a:defRPr sz="3000" b="1">
          <a:solidFill>
            <a:schemeClr val="tx2"/>
          </a:solidFill>
          <a:latin typeface="+mj-lt"/>
          <a:ea typeface="+mj-ea"/>
          <a:cs typeface="+mj-cs"/>
        </a:defRPr>
      </a:lvl1pPr>
      <a:lvl2pPr algn="l" rtl="0" fontAlgn="base">
        <a:spcBef>
          <a:spcPct val="0"/>
        </a:spcBef>
        <a:spcAft>
          <a:spcPct val="0"/>
        </a:spcAft>
        <a:defRPr sz="3000" b="1">
          <a:solidFill>
            <a:schemeClr val="tx2"/>
          </a:solidFill>
          <a:latin typeface="Century Gothic" pitchFamily="34" charset="0"/>
        </a:defRPr>
      </a:lvl2pPr>
      <a:lvl3pPr algn="l" rtl="0" fontAlgn="base">
        <a:spcBef>
          <a:spcPct val="0"/>
        </a:spcBef>
        <a:spcAft>
          <a:spcPct val="0"/>
        </a:spcAft>
        <a:defRPr sz="3000" b="1">
          <a:solidFill>
            <a:schemeClr val="tx2"/>
          </a:solidFill>
          <a:latin typeface="Century Gothic" pitchFamily="34" charset="0"/>
        </a:defRPr>
      </a:lvl3pPr>
      <a:lvl4pPr algn="l" rtl="0" fontAlgn="base">
        <a:spcBef>
          <a:spcPct val="0"/>
        </a:spcBef>
        <a:spcAft>
          <a:spcPct val="0"/>
        </a:spcAft>
        <a:defRPr sz="3000" b="1">
          <a:solidFill>
            <a:schemeClr val="tx2"/>
          </a:solidFill>
          <a:latin typeface="Century Gothic" pitchFamily="34" charset="0"/>
        </a:defRPr>
      </a:lvl4pPr>
      <a:lvl5pPr algn="l" rtl="0" fontAlgn="base">
        <a:spcBef>
          <a:spcPct val="0"/>
        </a:spcBef>
        <a:spcAft>
          <a:spcPct val="0"/>
        </a:spcAft>
        <a:defRPr sz="3000" b="1">
          <a:solidFill>
            <a:schemeClr val="tx2"/>
          </a:solidFill>
          <a:latin typeface="Century Gothic" pitchFamily="34" charset="0"/>
        </a:defRPr>
      </a:lvl5pPr>
      <a:lvl6pPr marL="457200" algn="l" rtl="0" fontAlgn="base">
        <a:spcBef>
          <a:spcPct val="0"/>
        </a:spcBef>
        <a:spcAft>
          <a:spcPct val="0"/>
        </a:spcAft>
        <a:defRPr sz="3000" b="1">
          <a:solidFill>
            <a:schemeClr val="tx2"/>
          </a:solidFill>
          <a:latin typeface="Century Gothic" pitchFamily="34" charset="0"/>
        </a:defRPr>
      </a:lvl6pPr>
      <a:lvl7pPr marL="914400" algn="l" rtl="0" fontAlgn="base">
        <a:spcBef>
          <a:spcPct val="0"/>
        </a:spcBef>
        <a:spcAft>
          <a:spcPct val="0"/>
        </a:spcAft>
        <a:defRPr sz="3000" b="1">
          <a:solidFill>
            <a:schemeClr val="tx2"/>
          </a:solidFill>
          <a:latin typeface="Century Gothic" pitchFamily="34" charset="0"/>
        </a:defRPr>
      </a:lvl7pPr>
      <a:lvl8pPr marL="1371600" algn="l" rtl="0" fontAlgn="base">
        <a:spcBef>
          <a:spcPct val="0"/>
        </a:spcBef>
        <a:spcAft>
          <a:spcPct val="0"/>
        </a:spcAft>
        <a:defRPr sz="3000" b="1">
          <a:solidFill>
            <a:schemeClr val="tx2"/>
          </a:solidFill>
          <a:latin typeface="Century Gothic" pitchFamily="34" charset="0"/>
        </a:defRPr>
      </a:lvl8pPr>
      <a:lvl9pPr marL="1828800" algn="l" rtl="0" fontAlgn="base">
        <a:spcBef>
          <a:spcPct val="0"/>
        </a:spcBef>
        <a:spcAft>
          <a:spcPct val="0"/>
        </a:spcAft>
        <a:defRPr sz="3000" b="1">
          <a:solidFill>
            <a:schemeClr val="tx2"/>
          </a:solidFill>
          <a:latin typeface="Century Gothic" pitchFamily="34" charset="0"/>
        </a:defRPr>
      </a:lvl9pPr>
    </p:titleStyle>
    <p:bodyStyle>
      <a:lvl1pPr marL="342900" indent="-342900" algn="l" rtl="0" fontAlgn="base">
        <a:spcBef>
          <a:spcPct val="20000"/>
        </a:spcBef>
        <a:spcAft>
          <a:spcPct val="0"/>
        </a:spcAft>
        <a:buChar char="•"/>
        <a:defRPr>
          <a:solidFill>
            <a:schemeClr val="tx1"/>
          </a:solidFill>
          <a:latin typeface="+mn-lt"/>
          <a:ea typeface="+mn-ea"/>
          <a:cs typeface="+mn-cs"/>
        </a:defRPr>
      </a:lvl1pPr>
      <a:lvl2pPr marL="742950" indent="-285750" algn="l" rtl="0" fontAlgn="base">
        <a:spcBef>
          <a:spcPct val="20000"/>
        </a:spcBef>
        <a:spcAft>
          <a:spcPct val="0"/>
        </a:spcAft>
        <a:buChar char="–"/>
        <a:defRPr>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8.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57224" y="1142984"/>
            <a:ext cx="7443791" cy="4071966"/>
          </a:xfrm>
        </p:spPr>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fa-IR" sz="7500" dirty="0" smtClean="0">
                <a:ln>
                  <a:prstDash val="solid"/>
                </a:ln>
                <a:solidFill>
                  <a:srgbClr val="FFFF00"/>
                </a:solidFill>
                <a:effectLst>
                  <a:glow rad="101600">
                    <a:schemeClr val="accent4">
                      <a:satMod val="175000"/>
                      <a:alpha val="40000"/>
                    </a:schemeClr>
                  </a:glow>
                  <a:outerShdw blurRad="50800" dist="38100" dir="2700000" algn="tl" rotWithShape="0">
                    <a:prstClr val="black">
                      <a:alpha val="40000"/>
                    </a:prstClr>
                  </a:outerShdw>
                </a:effectLst>
              </a:rPr>
              <a:t>بسم الله الرحمن الرحیم</a:t>
            </a:r>
            <a:endParaRPr lang="fa-IR" sz="7500" dirty="0">
              <a:ln>
                <a:prstDash val="solid"/>
              </a:ln>
              <a:solidFill>
                <a:srgbClr val="FFFF00"/>
              </a:solidFill>
              <a:effectLst>
                <a:glow rad="101600">
                  <a:schemeClr val="accent4">
                    <a:satMod val="175000"/>
                    <a:alpha val="40000"/>
                  </a:schemeClr>
                </a:glow>
                <a:outerShdw blurRad="50800" dist="38100" dir="2700000" algn="tl" rotWithShape="0">
                  <a:prstClr val="black">
                    <a:alpha val="40000"/>
                  </a:prstClr>
                </a:outerShdw>
              </a:effectLst>
            </a:endParaRPr>
          </a:p>
        </p:txBody>
      </p:sp>
      <p:sp>
        <p:nvSpPr>
          <p:cNvPr id="3" name="Footer Placeholder 2"/>
          <p:cNvSpPr>
            <a:spLocks noGrp="1"/>
          </p:cNvSpPr>
          <p:nvPr>
            <p:ph type="ftr" sz="quarter" idx="11"/>
          </p:nvPr>
        </p:nvSpPr>
        <p:spPr/>
        <p:txBody>
          <a:bodyPr/>
          <a:lstStyle/>
          <a:p>
            <a:r>
              <a:rPr lang="en-US" smtClean="0"/>
              <a:t>© irmgn.ir</a:t>
            </a:r>
            <a:endParaRPr lang="en-US" dirty="0"/>
          </a:p>
        </p:txBody>
      </p:sp>
    </p:spTree>
  </p:cSld>
  <p:clrMapOvr>
    <a:masterClrMapping/>
  </p:clrMapOvr>
  <p:transition spd="med">
    <p:spli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imagesff.jpg"/>
          <p:cNvPicPr>
            <a:picLocks noGrp="1" noChangeAspect="1"/>
          </p:cNvPicPr>
          <p:nvPr>
            <p:ph idx="1"/>
          </p:nvPr>
        </p:nvPicPr>
        <p:blipFill>
          <a:blip r:embed="rId2"/>
          <a:stretch>
            <a:fillRect/>
          </a:stretch>
        </p:blipFill>
        <p:spPr>
          <a:xfrm>
            <a:off x="71406" y="3643314"/>
            <a:ext cx="2597104" cy="3214686"/>
          </a:xfrm>
        </p:spPr>
      </p:pic>
      <p:sp>
        <p:nvSpPr>
          <p:cNvPr id="9" name="Title 8"/>
          <p:cNvSpPr>
            <a:spLocks noGrp="1"/>
          </p:cNvSpPr>
          <p:nvPr>
            <p:ph type="title"/>
          </p:nvPr>
        </p:nvSpPr>
        <p:spPr>
          <a:xfrm>
            <a:off x="1643042" y="3544893"/>
            <a:ext cx="7086601" cy="884239"/>
          </a:xfrm>
        </p:spPr>
        <p:txBody>
          <a:bodyPr/>
          <a:lstStyle/>
          <a:p>
            <a:pPr algn="r"/>
            <a:r>
              <a:rPr lang="fa-IR" sz="2600" dirty="0" smtClean="0"/>
              <a:t>              </a:t>
            </a:r>
            <a:r>
              <a:rPr lang="fa-IR" sz="2600" dirty="0" smtClean="0">
                <a:solidFill>
                  <a:srgbClr val="FFFF00"/>
                </a:solidFill>
              </a:rPr>
              <a:t>مجموعه اشتباهات بانکهای آمریکایی</a:t>
            </a:r>
            <a:r>
              <a:rPr lang="fa-IR" sz="2600" dirty="0" smtClean="0"/>
              <a:t/>
            </a:r>
            <a:br>
              <a:rPr lang="fa-IR" sz="2600" dirty="0" smtClean="0"/>
            </a:br>
            <a:r>
              <a:rPr lang="fa-IR" sz="2600" b="0" dirty="0" smtClean="0"/>
              <a:t/>
            </a:r>
            <a:br>
              <a:rPr lang="fa-IR" sz="2600" b="0" dirty="0" smtClean="0"/>
            </a:br>
            <a:r>
              <a:rPr lang="fa-IR" sz="2600" b="0" dirty="0" smtClean="0"/>
              <a:t>زياده‌روي در اعطاي تسهيلات بانكي و پرداخت اعتبارات اضافه بر ظرفيت موسسات مالي و پولي</a:t>
            </a:r>
            <a:br>
              <a:rPr lang="fa-IR" sz="2600" b="0" dirty="0" smtClean="0"/>
            </a:br>
            <a:r>
              <a:rPr lang="fa-IR" sz="2600" b="0" dirty="0" smtClean="0"/>
              <a:t/>
            </a:r>
            <a:br>
              <a:rPr lang="fa-IR" sz="2600" b="0" dirty="0" smtClean="0"/>
            </a:br>
            <a:r>
              <a:rPr lang="fa-IR" sz="2600" b="0" dirty="0" smtClean="0"/>
              <a:t>عدم ارزيابي توان مالي و فنی مشتری و  قبول ملك خريداري شده به عنوان وثيقه</a:t>
            </a:r>
            <a:br>
              <a:rPr lang="fa-IR" sz="2600" b="0" dirty="0" smtClean="0"/>
            </a:br>
            <a:r>
              <a:rPr lang="fa-IR" sz="2600" b="0" dirty="0" smtClean="0"/>
              <a:t/>
            </a:r>
            <a:br>
              <a:rPr lang="fa-IR" sz="2600" b="0" dirty="0" smtClean="0"/>
            </a:br>
            <a:r>
              <a:rPr lang="fa-IR" sz="2600" b="0" dirty="0" smtClean="0"/>
              <a:t>در تعیین میزان وام مورد نیاز املاک کارشناسی دقیق </a:t>
            </a:r>
            <a:br>
              <a:rPr lang="fa-IR" sz="2600" b="0" dirty="0" smtClean="0"/>
            </a:br>
            <a:r>
              <a:rPr lang="fa-IR" sz="2600" b="0" dirty="0" smtClean="0"/>
              <a:t> صورت نگرفت</a:t>
            </a:r>
            <a:br>
              <a:rPr lang="fa-IR" sz="2600" b="0" dirty="0" smtClean="0"/>
            </a:br>
            <a:r>
              <a:rPr lang="fa-IR" sz="2600" b="0" dirty="0" smtClean="0"/>
              <a:t/>
            </a:r>
            <a:br>
              <a:rPr lang="fa-IR" sz="2600" b="0" dirty="0" smtClean="0"/>
            </a:br>
            <a:r>
              <a:rPr lang="fa-IR" sz="2600" b="0" dirty="0" smtClean="0"/>
              <a:t>بخش عمده ای از دارایی بانکها را اوراق بهادار رهنی</a:t>
            </a:r>
            <a:br>
              <a:rPr lang="fa-IR" sz="2600" b="0" dirty="0" smtClean="0"/>
            </a:br>
            <a:r>
              <a:rPr lang="fa-IR" sz="2600" b="0" dirty="0" smtClean="0"/>
              <a:t> تشکیل داده بود </a:t>
            </a:r>
            <a:br>
              <a:rPr lang="fa-IR" sz="2600" b="0" dirty="0" smtClean="0"/>
            </a:br>
            <a:r>
              <a:rPr lang="fa-IR" sz="2600" b="0" dirty="0" smtClean="0"/>
              <a:t/>
            </a:r>
            <a:br>
              <a:rPr lang="fa-IR" sz="2600" b="0" dirty="0" smtClean="0"/>
            </a:br>
            <a:r>
              <a:rPr lang="fa-IR" sz="2600" b="0" dirty="0" smtClean="0"/>
              <a:t/>
            </a:r>
            <a:br>
              <a:rPr lang="fa-IR" sz="2600" b="0" dirty="0" smtClean="0"/>
            </a:br>
            <a:r>
              <a:rPr lang="fa-IR" sz="2600" b="0" dirty="0" smtClean="0"/>
              <a:t/>
            </a:r>
            <a:br>
              <a:rPr lang="fa-IR" sz="2600" b="0" dirty="0" smtClean="0"/>
            </a:br>
            <a:endParaRPr lang="fa-IR" sz="2600" b="0" dirty="0"/>
          </a:p>
        </p:txBody>
      </p:sp>
      <p:sp>
        <p:nvSpPr>
          <p:cNvPr id="4" name="Footer Placeholder 3"/>
          <p:cNvSpPr>
            <a:spLocks noGrp="1"/>
          </p:cNvSpPr>
          <p:nvPr>
            <p:ph type="ftr" sz="quarter" idx="11"/>
          </p:nvPr>
        </p:nvSpPr>
        <p:spPr/>
        <p:txBody>
          <a:bodyPr/>
          <a:lstStyle/>
          <a:p>
            <a:r>
              <a:rPr lang="en-US" smtClean="0"/>
              <a:t>© irmgn.ir</a:t>
            </a:r>
            <a:endParaRPr lang="en-US" dirty="0"/>
          </a:p>
        </p:txBody>
      </p:sp>
    </p:spTree>
  </p:cSld>
  <p:clrMapOvr>
    <a:masterClrMapping/>
  </p:clrMapOvr>
  <p:transition spd="med">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41" presetClass="entr" presetSubtype="0" fill="hold" nodeType="withEffect">
                                  <p:stCondLst>
                                    <p:cond delay="0"/>
                                  </p:stCondLst>
                                  <p:iterate type="lt">
                                    <p:tmPct val="10000"/>
                                  </p:iterate>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6"/>
                                        </p:tgtEl>
                                        <p:attrNameLst>
                                          <p:attrName>ppt_y</p:attrName>
                                        </p:attrNameLst>
                                      </p:cBhvr>
                                      <p:tavLst>
                                        <p:tav tm="0">
                                          <p:val>
                                            <p:strVal val="#ppt_y"/>
                                          </p:val>
                                        </p:tav>
                                        <p:tav tm="100000">
                                          <p:val>
                                            <p:strVal val="#ppt_y"/>
                                          </p:val>
                                        </p:tav>
                                      </p:tavLst>
                                    </p:anim>
                                    <p:anim calcmode="lin" valueType="num">
                                      <p:cBhvr>
                                        <p:cTn id="12"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857232"/>
            <a:ext cx="7086601" cy="884239"/>
          </a:xfrm>
        </p:spPr>
        <p:txBody>
          <a:bodyPr/>
          <a:lstStyle/>
          <a:p>
            <a:pPr algn="ctr"/>
            <a:r>
              <a:rPr lang="fa-IR" dirty="0" smtClean="0"/>
              <a:t>اثرات و پیامدهای بحران</a:t>
            </a:r>
            <a:endParaRPr lang="fa-IR" dirty="0"/>
          </a:p>
        </p:txBody>
      </p:sp>
      <p:pic>
        <p:nvPicPr>
          <p:cNvPr id="4" name="Content Placeholder 3" descr="why-trade-the-markets385.gif"/>
          <p:cNvPicPr>
            <a:picLocks noGrp="1" noChangeAspect="1"/>
          </p:cNvPicPr>
          <p:nvPr>
            <p:ph idx="1"/>
          </p:nvPr>
        </p:nvPicPr>
        <p:blipFill>
          <a:blip r:embed="rId2"/>
          <a:stretch>
            <a:fillRect/>
          </a:stretch>
        </p:blipFill>
        <p:spPr>
          <a:xfrm>
            <a:off x="1564315" y="1928802"/>
            <a:ext cx="5579454" cy="3724286"/>
          </a:xfrm>
          <a:prstGeom prst="rect">
            <a:avLst/>
          </a:prstGeom>
          <a:ln>
            <a:noFill/>
          </a:ln>
          <a:effectLst>
            <a:softEdge rad="112500"/>
          </a:effectLst>
        </p:spPr>
      </p:pic>
      <p:sp>
        <p:nvSpPr>
          <p:cNvPr id="5" name="Footer Placeholder 4"/>
          <p:cNvSpPr>
            <a:spLocks noGrp="1"/>
          </p:cNvSpPr>
          <p:nvPr>
            <p:ph type="ftr" sz="quarter" idx="11"/>
          </p:nvPr>
        </p:nvSpPr>
        <p:spPr/>
        <p:txBody>
          <a:bodyPr/>
          <a:lstStyle/>
          <a:p>
            <a:r>
              <a:rPr lang="en-US" smtClean="0"/>
              <a:t>© irmgn.ir</a:t>
            </a:r>
            <a:endParaRPr lang="en-US" dirty="0"/>
          </a:p>
        </p:txBody>
      </p:sp>
    </p:spTree>
  </p:cSld>
  <p:clrMapOvr>
    <a:masterClrMapping/>
  </p:clrMapOvr>
  <p:transition spd="med">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42"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57158" y="285728"/>
            <a:ext cx="7772400" cy="1470025"/>
          </a:xfrm>
        </p:spPr>
        <p:txBody>
          <a:bodyPr/>
          <a:lstStyle/>
          <a:p>
            <a:r>
              <a:rPr lang="ar-SA" sz="3300" dirty="0" smtClean="0">
                <a:solidFill>
                  <a:srgbClr val="FFFF00"/>
                </a:solidFill>
              </a:rPr>
              <a:t>   </a:t>
            </a:r>
            <a:r>
              <a:rPr lang="fa-IR" sz="3300" dirty="0" smtClean="0">
                <a:solidFill>
                  <a:srgbClr val="FFFF00"/>
                </a:solidFill>
              </a:rPr>
              <a:t>  ابعاد و آثار بحران</a:t>
            </a:r>
            <a:r>
              <a:rPr lang="ar-SA" sz="3300" dirty="0" smtClean="0">
                <a:solidFill>
                  <a:srgbClr val="FFFF00"/>
                </a:solidFill>
              </a:rPr>
              <a:t>                       </a:t>
            </a:r>
            <a:endParaRPr lang="fa-IR" sz="3300" dirty="0">
              <a:solidFill>
                <a:srgbClr val="FFFF00"/>
              </a:solidFill>
            </a:endParaRPr>
          </a:p>
        </p:txBody>
      </p:sp>
      <p:graphicFrame>
        <p:nvGraphicFramePr>
          <p:cNvPr id="6" name="Diagram 5"/>
          <p:cNvGraphicFramePr/>
          <p:nvPr/>
        </p:nvGraphicFramePr>
        <p:xfrm>
          <a:off x="571472" y="1719266"/>
          <a:ext cx="7500990" cy="43529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r>
              <a:rPr lang="en-US" smtClean="0"/>
              <a:t>© irmgn.ir</a:t>
            </a:r>
            <a:endParaRPr lang="en-US" dirty="0"/>
          </a:p>
        </p:txBody>
      </p:sp>
    </p:spTree>
  </p:cSld>
  <p:clrMapOvr>
    <a:masterClrMapping/>
  </p:clrMapOvr>
  <p:transition spd="med">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6"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1357290" y="857232"/>
            <a:ext cx="7086601" cy="3124200"/>
          </a:xfrm>
        </p:spPr>
        <p:txBody>
          <a:bodyPr/>
          <a:lstStyle/>
          <a:p>
            <a:pPr algn="ctr">
              <a:buNone/>
            </a:pPr>
            <a:r>
              <a:rPr lang="fa-IR" sz="3200" dirty="0" smtClean="0"/>
              <a:t>طبق آخرین گزارش آمار بیکاران آمریکایی که از بیمه بیکاری بهره مند شده اند به پنج ملیون و پانصدهزار نفر رسیده است</a:t>
            </a:r>
            <a:endParaRPr lang="fa-IR" sz="3200" dirty="0"/>
          </a:p>
        </p:txBody>
      </p:sp>
      <p:pic>
        <p:nvPicPr>
          <p:cNvPr id="1026" name="Picture 2" descr="E:\20081113202600_photo1-0089.jpg"/>
          <p:cNvPicPr>
            <a:picLocks noChangeAspect="1" noChangeArrowheads="1"/>
          </p:cNvPicPr>
          <p:nvPr/>
        </p:nvPicPr>
        <p:blipFill>
          <a:blip r:embed="rId2"/>
          <a:srcRect/>
          <a:stretch>
            <a:fillRect/>
          </a:stretch>
        </p:blipFill>
        <p:spPr bwMode="auto">
          <a:xfrm>
            <a:off x="2182075" y="2786058"/>
            <a:ext cx="4779851" cy="32861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Footer Placeholder 3"/>
          <p:cNvSpPr>
            <a:spLocks noGrp="1"/>
          </p:cNvSpPr>
          <p:nvPr>
            <p:ph type="ftr" sz="quarter" idx="11"/>
          </p:nvPr>
        </p:nvSpPr>
        <p:spPr/>
        <p:txBody>
          <a:bodyPr/>
          <a:lstStyle/>
          <a:p>
            <a:r>
              <a:rPr lang="en-US" smtClean="0"/>
              <a:t>© irmgn.ir</a:t>
            </a:r>
            <a:endParaRPr lang="en-US" dirty="0"/>
          </a:p>
        </p:txBody>
      </p:sp>
    </p:spTree>
  </p:cSld>
  <p:clrMapOvr>
    <a:masterClrMapping/>
  </p:clrMapOvr>
  <p:transition spd="med">
    <p:spli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1285860"/>
            <a:ext cx="7086601" cy="884239"/>
          </a:xfrm>
        </p:spPr>
        <p:txBody>
          <a:bodyPr/>
          <a:lstStyle/>
          <a:p>
            <a:pPr algn="ctr"/>
            <a:r>
              <a:rPr lang="fa-IR" dirty="0" smtClean="0"/>
              <a:t>اثرات بحران  بر اقتصاد آسیا و منطقه</a:t>
            </a:r>
            <a:endParaRPr lang="fa-IR" dirty="0"/>
          </a:p>
        </p:txBody>
      </p:sp>
      <p:pic>
        <p:nvPicPr>
          <p:cNvPr id="4" name="Content Placeholder 3" descr="untitlednh.bmp"/>
          <p:cNvPicPr>
            <a:picLocks noGrp="1" noChangeAspect="1"/>
          </p:cNvPicPr>
          <p:nvPr>
            <p:ph idx="1"/>
          </p:nvPr>
        </p:nvPicPr>
        <p:blipFill>
          <a:blip r:embed="rId2"/>
          <a:stretch>
            <a:fillRect/>
          </a:stretch>
        </p:blipFill>
        <p:spPr>
          <a:xfrm>
            <a:off x="1101913" y="2428868"/>
            <a:ext cx="6940175" cy="3514732"/>
          </a:xfrm>
        </p:spPr>
      </p:pic>
      <p:sp>
        <p:nvSpPr>
          <p:cNvPr id="5" name="Footer Placeholder 4"/>
          <p:cNvSpPr>
            <a:spLocks noGrp="1"/>
          </p:cNvSpPr>
          <p:nvPr>
            <p:ph type="ftr" sz="quarter" idx="11"/>
          </p:nvPr>
        </p:nvSpPr>
        <p:spPr/>
        <p:txBody>
          <a:bodyPr/>
          <a:lstStyle/>
          <a:p>
            <a:r>
              <a:rPr lang="en-US" smtClean="0"/>
              <a:t>© irmgn.ir</a:t>
            </a:r>
            <a:endParaRPr lang="en-US" dirty="0"/>
          </a:p>
        </p:txBody>
      </p:sp>
    </p:spTree>
  </p:cSld>
  <p:clrMapOvr>
    <a:masterClrMapping/>
  </p:clrMapOvr>
  <p:transition spd="med">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algn="ctr"/>
            <a:r>
              <a:rPr lang="fa-IR" dirty="0" smtClean="0">
                <a:solidFill>
                  <a:srgbClr val="FFFF00"/>
                </a:solidFill>
              </a:rPr>
              <a:t>اثرات بحران بر ایران</a:t>
            </a:r>
            <a:endParaRPr lang="en-US" dirty="0">
              <a:solidFill>
                <a:srgbClr val="FFFF00"/>
              </a:solidFill>
            </a:endParaRPr>
          </a:p>
        </p:txBody>
      </p:sp>
      <p:graphicFrame>
        <p:nvGraphicFramePr>
          <p:cNvPr id="5" name="Content Placeholder 4"/>
          <p:cNvGraphicFramePr>
            <a:graphicFrameLocks noGrp="1"/>
          </p:cNvGraphicFramePr>
          <p:nvPr>
            <p:ph idx="1"/>
          </p:nvPr>
        </p:nvGraphicFramePr>
        <p:xfrm>
          <a:off x="1752600" y="2819400"/>
          <a:ext cx="7086600" cy="312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smtClean="0"/>
              <a:t>© irmgn.ir</a:t>
            </a:r>
            <a:endParaRPr lang="en-US" dirty="0"/>
          </a:p>
        </p:txBody>
      </p:sp>
    </p:spTree>
  </p:cSld>
  <p:clrMapOvr>
    <a:masterClrMapping/>
  </p:clrMapOvr>
  <p:transition spd="med">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withEffect">
                                  <p:stCondLst>
                                    <p:cond delay="0"/>
                                  </p:stCondLst>
                                  <p:childTnLst>
                                    <p:set>
                                      <p:cBhvr>
                                        <p:cTn id="6" dur="1" fill="hold">
                                          <p:stCondLst>
                                            <p:cond delay="0"/>
                                          </p:stCondLst>
                                        </p:cTn>
                                        <p:tgtEl>
                                          <p:spTgt spid="59394"/>
                                        </p:tgtEl>
                                        <p:attrNameLst>
                                          <p:attrName>style.visibility</p:attrName>
                                        </p:attrNameLst>
                                      </p:cBhvr>
                                      <p:to>
                                        <p:strVal val="visible"/>
                                      </p:to>
                                    </p:set>
                                    <p:animEffect transition="in" filter="blinds(vertical)">
                                      <p:cBhvr>
                                        <p:cTn id="7" dur="1000"/>
                                        <p:tgtEl>
                                          <p:spTgt spid="5939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p:bldGraphic spid="5"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00166" y="1285860"/>
            <a:ext cx="7086601" cy="884239"/>
          </a:xfrm>
        </p:spPr>
        <p:txBody>
          <a:bodyPr/>
          <a:lstStyle/>
          <a:p>
            <a:pPr algn="ctr"/>
            <a:r>
              <a:rPr lang="fa-IR" sz="7200" dirty="0" smtClean="0"/>
              <a:t>راهکارها</a:t>
            </a:r>
            <a:endParaRPr lang="fa-IR" sz="7200" dirty="0"/>
          </a:p>
        </p:txBody>
      </p:sp>
      <p:pic>
        <p:nvPicPr>
          <p:cNvPr id="6" name="Content Placeholder 5" descr="n00005597-b.jpg"/>
          <p:cNvPicPr>
            <a:picLocks noGrp="1" noChangeAspect="1"/>
          </p:cNvPicPr>
          <p:nvPr>
            <p:ph idx="1"/>
          </p:nvPr>
        </p:nvPicPr>
        <p:blipFill>
          <a:blip r:embed="rId2"/>
          <a:stretch>
            <a:fillRect/>
          </a:stretch>
        </p:blipFill>
        <p:spPr>
          <a:xfrm>
            <a:off x="2143108" y="2606270"/>
            <a:ext cx="5192752" cy="38945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Footer Placeholder 4"/>
          <p:cNvSpPr>
            <a:spLocks noGrp="1"/>
          </p:cNvSpPr>
          <p:nvPr>
            <p:ph type="ftr" sz="quarter" idx="11"/>
          </p:nvPr>
        </p:nvSpPr>
        <p:spPr/>
        <p:txBody>
          <a:bodyPr/>
          <a:lstStyle/>
          <a:p>
            <a:r>
              <a:rPr lang="en-US" smtClean="0"/>
              <a:t>© irmgn.ir</a:t>
            </a:r>
            <a:endParaRPr lang="en-US" dirty="0"/>
          </a:p>
        </p:txBody>
      </p:sp>
    </p:spTree>
  </p:cSld>
  <p:clrMapOvr>
    <a:masterClrMapping/>
  </p:clrMapOvr>
  <p:transition spd="med">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.برنامه نجات مالي پاولسون </a:t>
            </a:r>
            <a:endParaRPr lang="fa-IR" dirty="0"/>
          </a:p>
        </p:txBody>
      </p:sp>
      <p:pic>
        <p:nvPicPr>
          <p:cNvPr id="4" name="Content Placeholder 3" descr="11-1.jpg"/>
          <p:cNvPicPr>
            <a:picLocks noGrp="1" noChangeAspect="1"/>
          </p:cNvPicPr>
          <p:nvPr>
            <p:ph idx="1"/>
          </p:nvPr>
        </p:nvPicPr>
        <p:blipFill>
          <a:blip r:embed="rId2"/>
          <a:stretch>
            <a:fillRect/>
          </a:stretch>
        </p:blipFill>
        <p:spPr>
          <a:xfrm>
            <a:off x="3286116" y="2571744"/>
            <a:ext cx="3243274" cy="36462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Footer Placeholder 4"/>
          <p:cNvSpPr>
            <a:spLocks noGrp="1"/>
          </p:cNvSpPr>
          <p:nvPr>
            <p:ph type="ftr" sz="quarter" idx="11"/>
          </p:nvPr>
        </p:nvSpPr>
        <p:spPr/>
        <p:txBody>
          <a:bodyPr/>
          <a:lstStyle/>
          <a:p>
            <a:r>
              <a:rPr lang="en-US" smtClean="0"/>
              <a:t>© irmgn.ir</a:t>
            </a:r>
            <a:endParaRPr lang="en-US" dirty="0"/>
          </a:p>
        </p:txBody>
      </p:sp>
    </p:spTree>
  </p:cSld>
  <p:clrMapOvr>
    <a:masterClrMapping/>
  </p:clrMapOvr>
  <p:transition spd="med">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1" presetClass="entr" presetSubtype="0" fill="hold" nodeType="afterEffect">
                                  <p:stCondLst>
                                    <p:cond delay="0"/>
                                  </p:stCondLst>
                                  <p:iterate type="lt">
                                    <p:tmPct val="5000"/>
                                  </p:iterate>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42910" y="428604"/>
            <a:ext cx="7772400" cy="1470025"/>
          </a:xfrm>
        </p:spPr>
        <p:txBody>
          <a:bodyPr/>
          <a:lstStyle/>
          <a:p>
            <a:pPr algn="ctr"/>
            <a:r>
              <a:rPr lang="fa-IR" dirty="0" smtClean="0"/>
              <a:t>بازگرداندن برخی ابزار نظارتی</a:t>
            </a:r>
            <a:br>
              <a:rPr lang="fa-IR" dirty="0" smtClean="0"/>
            </a:br>
            <a:endParaRPr lang="fa-IR" dirty="0"/>
          </a:p>
        </p:txBody>
      </p:sp>
      <p:sp>
        <p:nvSpPr>
          <p:cNvPr id="4" name="Subtitle 3"/>
          <p:cNvSpPr>
            <a:spLocks noGrp="1"/>
          </p:cNvSpPr>
          <p:nvPr>
            <p:ph type="subTitle" idx="1"/>
          </p:nvPr>
        </p:nvSpPr>
        <p:spPr>
          <a:xfrm>
            <a:off x="1371600" y="2285992"/>
            <a:ext cx="6400800" cy="1752600"/>
          </a:xfrm>
        </p:spPr>
        <p:txBody>
          <a:bodyPr/>
          <a:lstStyle/>
          <a:p>
            <a:r>
              <a:rPr lang="fa-IR" sz="4400" dirty="0" smtClean="0">
                <a:solidFill>
                  <a:srgbClr val="FFFF00"/>
                </a:solidFill>
              </a:rPr>
              <a:t>کنترل نحوه وام دهی</a:t>
            </a:r>
            <a:endParaRPr lang="fa-IR" sz="4400" dirty="0">
              <a:solidFill>
                <a:srgbClr val="FFFF00"/>
              </a:solidFill>
            </a:endParaRPr>
          </a:p>
        </p:txBody>
      </p:sp>
      <p:sp>
        <p:nvSpPr>
          <p:cNvPr id="5" name="Footer Placeholder 4"/>
          <p:cNvSpPr>
            <a:spLocks noGrp="1"/>
          </p:cNvSpPr>
          <p:nvPr>
            <p:ph type="ftr" sz="quarter" idx="11"/>
          </p:nvPr>
        </p:nvSpPr>
        <p:spPr/>
        <p:txBody>
          <a:bodyPr/>
          <a:lstStyle/>
          <a:p>
            <a:r>
              <a:rPr lang="en-US" smtClean="0"/>
              <a:t>© irmgn.ir</a:t>
            </a:r>
            <a:endParaRPr lang="en-US" dirty="0"/>
          </a:p>
        </p:txBody>
      </p:sp>
    </p:spTree>
  </p:cSld>
  <p:clrMapOvr>
    <a:masterClrMapping/>
  </p:clrMapOvr>
  <p:transition spd="med">
    <p:spli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ar-SA" b="0" dirty="0" smtClean="0"/>
              <a:t>پيشنهاد بحران‌زدايي از اقتصاد جهان با تحريك بازار مسكن</a:t>
            </a:r>
            <a:endParaRPr lang="fa-IR" b="0" dirty="0"/>
          </a:p>
        </p:txBody>
      </p:sp>
      <p:pic>
        <p:nvPicPr>
          <p:cNvPr id="12" name="Content Placeholder 11" descr="home-bourse.jpg"/>
          <p:cNvPicPr>
            <a:picLocks noGrp="1" noChangeAspect="1"/>
          </p:cNvPicPr>
          <p:nvPr>
            <p:ph idx="1"/>
          </p:nvPr>
        </p:nvPicPr>
        <p:blipFill>
          <a:blip r:embed="rId2"/>
          <a:stretch>
            <a:fillRect/>
          </a:stretch>
        </p:blipFill>
        <p:spPr>
          <a:xfrm>
            <a:off x="2359489" y="2819400"/>
            <a:ext cx="4425023" cy="31242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Footer Placeholder 4"/>
          <p:cNvSpPr>
            <a:spLocks noGrp="1"/>
          </p:cNvSpPr>
          <p:nvPr>
            <p:ph type="ftr" sz="quarter" idx="11"/>
          </p:nvPr>
        </p:nvSpPr>
        <p:spPr/>
        <p:txBody>
          <a:bodyPr/>
          <a:lstStyle/>
          <a:p>
            <a:r>
              <a:rPr lang="en-US" smtClean="0"/>
              <a:t>© irmgn.ir</a:t>
            </a:r>
            <a:endParaRPr lang="en-US" dirty="0"/>
          </a:p>
        </p:txBody>
      </p:sp>
    </p:spTree>
  </p:cSld>
  <p:clrMapOvr>
    <a:masterClrMapping/>
  </p:clrMapOvr>
  <p:transition spd="med">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par>
                          <p:cTn id="8" fill="hold">
                            <p:stCondLst>
                              <p:cond delay="500"/>
                            </p:stCondLst>
                            <p:childTnLst>
                              <p:par>
                                <p:cTn id="9" presetID="2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edge">
                                      <p:cBhvr>
                                        <p:cTn id="1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42951" y="785794"/>
            <a:ext cx="8586767" cy="1714512"/>
          </a:xfrm>
        </p:spPr>
        <p:txBody>
          <a:bodyPr/>
          <a:lstStyle/>
          <a:p>
            <a:pPr algn="r">
              <a:lnSpc>
                <a:spcPct val="90000"/>
              </a:lnSpc>
            </a:pPr>
            <a:r>
              <a:rPr lang="fa-IR" sz="4000" dirty="0" smtClean="0">
                <a:solidFill>
                  <a:srgbClr val="FFFF00"/>
                </a:solidFill>
              </a:rPr>
              <a:t/>
            </a:r>
            <a:br>
              <a:rPr lang="fa-IR" sz="4000" dirty="0" smtClean="0">
                <a:solidFill>
                  <a:srgbClr val="FFFF00"/>
                </a:solidFill>
              </a:rPr>
            </a:br>
            <a:r>
              <a:rPr lang="fa-IR" sz="4800" dirty="0" smtClean="0">
                <a:solidFill>
                  <a:srgbClr val="FFFF00"/>
                </a:solidFill>
              </a:rPr>
              <a:t>               بحران مالی آمریکا</a:t>
            </a:r>
            <a:r>
              <a:rPr lang="en-US" sz="4000" dirty="0" smtClean="0">
                <a:solidFill>
                  <a:srgbClr val="FFFF00"/>
                </a:solidFill>
              </a:rPr>
              <a:t/>
            </a:r>
            <a:br>
              <a:rPr lang="en-US" sz="4000" dirty="0" smtClean="0">
                <a:solidFill>
                  <a:srgbClr val="FFFF00"/>
                </a:solidFill>
              </a:rPr>
            </a:br>
            <a:endParaRPr lang="fa-IR" sz="4000" dirty="0"/>
          </a:p>
        </p:txBody>
      </p:sp>
      <p:pic>
        <p:nvPicPr>
          <p:cNvPr id="8" name="Content Placeholder 7" descr="A0534525.jpg"/>
          <p:cNvPicPr>
            <a:picLocks noGrp="1" noChangeAspect="1"/>
          </p:cNvPicPr>
          <p:nvPr>
            <p:ph idx="1"/>
          </p:nvPr>
        </p:nvPicPr>
        <p:blipFill>
          <a:blip r:embed="rId3"/>
          <a:stretch>
            <a:fillRect/>
          </a:stretch>
        </p:blipFill>
        <p:spPr>
          <a:xfrm>
            <a:off x="1096157" y="2285992"/>
            <a:ext cx="6951687" cy="417101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Footer Placeholder 3"/>
          <p:cNvSpPr>
            <a:spLocks noGrp="1"/>
          </p:cNvSpPr>
          <p:nvPr>
            <p:ph type="ftr" sz="quarter" idx="11"/>
          </p:nvPr>
        </p:nvSpPr>
        <p:spPr/>
        <p:txBody>
          <a:bodyPr/>
          <a:lstStyle/>
          <a:p>
            <a:r>
              <a:rPr lang="en-US" smtClean="0"/>
              <a:t>© irmgn.ir</a:t>
            </a:r>
            <a:endParaRPr lang="en-US" dirty="0"/>
          </a:p>
        </p:txBody>
      </p:sp>
    </p:spTree>
  </p:cSld>
  <p:clrMapOvr>
    <a:masterClrMapping/>
  </p:clrMapOvr>
  <p:transition spd="med">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 calcmode="lin" valueType="num">
                                      <p:cBhvr>
                                        <p:cTn id="9" dur="10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7"/>
                                        </p:tgtEl>
                                      </p:cBhvr>
                                    </p:animEffect>
                                  </p:childTnLst>
                                </p:cTn>
                              </p:par>
                            </p:childTnLst>
                          </p:cTn>
                        </p:par>
                        <p:par>
                          <p:cTn id="12" fill="hold">
                            <p:stCondLst>
                              <p:cond delay="2400"/>
                            </p:stCondLst>
                            <p:childTnLst>
                              <p:par>
                                <p:cTn id="13" presetID="19" presetClass="entr" presetSubtype="1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0" fill="hold"/>
                                        <p:tgtEl>
                                          <p:spTgt spid="8"/>
                                        </p:tgtEl>
                                        <p:attrNameLst>
                                          <p:attrName>ppt_w</p:attrName>
                                        </p:attrNameLst>
                                      </p:cBhvr>
                                      <p:tavLst>
                                        <p:tav tm="0" fmla="#ppt_w*sin(2.5*pi*$)">
                                          <p:val>
                                            <p:fltVal val="0"/>
                                          </p:val>
                                        </p:tav>
                                        <p:tav tm="100000">
                                          <p:val>
                                            <p:fltVal val="1"/>
                                          </p:val>
                                        </p:tav>
                                      </p:tavLst>
                                    </p:anim>
                                    <p:anim calcmode="lin" valueType="num">
                                      <p:cBhvr>
                                        <p:cTn id="16" dur="5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1071546"/>
            <a:ext cx="7086601" cy="884239"/>
          </a:xfrm>
        </p:spPr>
        <p:txBody>
          <a:bodyPr/>
          <a:lstStyle/>
          <a:p>
            <a:pPr algn="ctr"/>
            <a:r>
              <a:rPr lang="en-US" dirty="0" smtClean="0"/>
              <a:t> </a:t>
            </a:r>
            <a:r>
              <a:rPr lang="fa-IR" dirty="0" smtClean="0"/>
              <a:t>کمک به بانک ها و تضمین سپرده ها</a:t>
            </a:r>
            <a:endParaRPr lang="fa-IR" dirty="0"/>
          </a:p>
        </p:txBody>
      </p:sp>
      <p:pic>
        <p:nvPicPr>
          <p:cNvPr id="6" name="Content Placeholder 5" descr="money-exchange-london.jpg"/>
          <p:cNvPicPr>
            <a:picLocks noGrp="1" noChangeAspect="1"/>
          </p:cNvPicPr>
          <p:nvPr>
            <p:ph idx="1"/>
          </p:nvPr>
        </p:nvPicPr>
        <p:blipFill>
          <a:blip r:embed="rId2"/>
          <a:stretch>
            <a:fillRect/>
          </a:stretch>
        </p:blipFill>
        <p:spPr>
          <a:xfrm>
            <a:off x="2083832" y="2285992"/>
            <a:ext cx="4976337" cy="365760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4" name="Footer Placeholder 3"/>
          <p:cNvSpPr>
            <a:spLocks noGrp="1"/>
          </p:cNvSpPr>
          <p:nvPr>
            <p:ph type="ftr" sz="quarter" idx="11"/>
          </p:nvPr>
        </p:nvSpPr>
        <p:spPr/>
        <p:txBody>
          <a:bodyPr/>
          <a:lstStyle/>
          <a:p>
            <a:r>
              <a:rPr lang="en-US" smtClean="0"/>
              <a:t>© irmgn.ir</a:t>
            </a:r>
            <a:endParaRPr lang="en-US" dirty="0"/>
          </a:p>
        </p:txBody>
      </p:sp>
    </p:spTree>
  </p:cSld>
  <p:clrMapOvr>
    <a:masterClrMapping/>
  </p:clrMapOvr>
  <p:transition spd="med">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1" presetClass="entr" presetSubtype="0" fill="hold" nodeType="afterEffect">
                                  <p:stCondLst>
                                    <p:cond delay="0"/>
                                  </p:stCondLst>
                                  <p:iterate type="lt">
                                    <p:tmPct val="5000"/>
                                  </p:iterate>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1214422"/>
            <a:ext cx="7086601" cy="884239"/>
          </a:xfrm>
        </p:spPr>
        <p:txBody>
          <a:bodyPr/>
          <a:lstStyle/>
          <a:p>
            <a:pPr algn="ctr"/>
            <a:r>
              <a:rPr lang="ar-SA" dirty="0" smtClean="0"/>
              <a:t>راهکارهای مورد نظر ایران</a:t>
            </a:r>
            <a:r>
              <a:rPr lang="en-US" dirty="0" smtClean="0"/>
              <a:t/>
            </a:r>
            <a:br>
              <a:rPr lang="en-US" dirty="0" smtClean="0"/>
            </a:br>
            <a:endParaRPr lang="fa-IR" dirty="0"/>
          </a:p>
        </p:txBody>
      </p:sp>
      <p:pic>
        <p:nvPicPr>
          <p:cNvPr id="4" name="Content Placeholder 3" descr="92a7009262c7faef80827cde438db5b2.jpg"/>
          <p:cNvPicPr>
            <a:picLocks noGrp="1" noChangeAspect="1"/>
          </p:cNvPicPr>
          <p:nvPr>
            <p:ph idx="1"/>
          </p:nvPr>
        </p:nvPicPr>
        <p:blipFill>
          <a:blip r:embed="rId2"/>
          <a:stretch>
            <a:fillRect/>
          </a:stretch>
        </p:blipFill>
        <p:spPr>
          <a:xfrm>
            <a:off x="1909826" y="2200284"/>
            <a:ext cx="5324349" cy="3800484"/>
          </a:xfrm>
          <a:prstGeom prst="rect">
            <a:avLst/>
          </a:prstGeom>
          <a:ln>
            <a:noFill/>
          </a:ln>
          <a:effectLst>
            <a:softEdge rad="112500"/>
          </a:effectLst>
        </p:spPr>
      </p:pic>
      <p:sp>
        <p:nvSpPr>
          <p:cNvPr id="5" name="Footer Placeholder 4"/>
          <p:cNvSpPr>
            <a:spLocks noGrp="1"/>
          </p:cNvSpPr>
          <p:nvPr>
            <p:ph type="ftr" sz="quarter" idx="11"/>
          </p:nvPr>
        </p:nvSpPr>
        <p:spPr/>
        <p:txBody>
          <a:bodyPr/>
          <a:lstStyle/>
          <a:p>
            <a:r>
              <a:rPr lang="en-US" smtClean="0"/>
              <a:t>© irmgn.ir</a:t>
            </a:r>
            <a:endParaRPr lang="en-US" dirty="0"/>
          </a:p>
        </p:txBody>
      </p:sp>
    </p:spTree>
  </p:cSld>
  <p:clrMapOvr>
    <a:masterClrMapping/>
  </p:clrMapOvr>
  <p:transition spd="med">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nvGraphicFramePr>
        <p:xfrm>
          <a:off x="714348" y="714356"/>
          <a:ext cx="8124855" cy="55007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r>
              <a:rPr lang="en-US" smtClean="0"/>
              <a:t>© irmgn.ir</a:t>
            </a:r>
            <a:endParaRPr lang="en-US" dirty="0"/>
          </a:p>
        </p:txBody>
      </p:sp>
    </p:spTree>
  </p:cSld>
  <p:clrMapOvr>
    <a:masterClrMapping/>
  </p:clrMapOvr>
  <p:transition spd="med">
    <p:spli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1214422"/>
            <a:ext cx="7086601" cy="884239"/>
          </a:xfrm>
        </p:spPr>
        <p:txBody>
          <a:bodyPr/>
          <a:lstStyle/>
          <a:p>
            <a:pPr algn="ctr"/>
            <a:r>
              <a:rPr lang="fa-IR" dirty="0" smtClean="0"/>
              <a:t>چگونگی سیاست های اعتباری</a:t>
            </a:r>
            <a:endParaRPr lang="fa-IR" dirty="0"/>
          </a:p>
        </p:txBody>
      </p:sp>
      <p:pic>
        <p:nvPicPr>
          <p:cNvPr id="4" name="Content Placeholder 3" descr="66-67.jpg"/>
          <p:cNvPicPr>
            <a:picLocks noGrp="1" noChangeAspect="1"/>
          </p:cNvPicPr>
          <p:nvPr>
            <p:ph idx="1"/>
          </p:nvPr>
        </p:nvPicPr>
        <p:blipFill>
          <a:blip r:embed="rId2"/>
          <a:stretch>
            <a:fillRect/>
          </a:stretch>
        </p:blipFill>
        <p:spPr>
          <a:xfrm>
            <a:off x="1972940" y="2032784"/>
            <a:ext cx="5198121" cy="4610926"/>
          </a:xfrm>
          <a:prstGeom prst="rect">
            <a:avLst/>
          </a:prstGeom>
          <a:ln>
            <a:noFill/>
          </a:ln>
          <a:effectLst>
            <a:softEdge rad="112500"/>
          </a:effectLst>
        </p:spPr>
      </p:pic>
      <p:sp>
        <p:nvSpPr>
          <p:cNvPr id="5" name="Footer Placeholder 4"/>
          <p:cNvSpPr>
            <a:spLocks noGrp="1"/>
          </p:cNvSpPr>
          <p:nvPr>
            <p:ph type="ftr" sz="quarter" idx="11"/>
          </p:nvPr>
        </p:nvSpPr>
        <p:spPr/>
        <p:txBody>
          <a:bodyPr/>
          <a:lstStyle/>
          <a:p>
            <a:r>
              <a:rPr lang="en-US" smtClean="0"/>
              <a:t>© irmgn.ir</a:t>
            </a:r>
            <a:endParaRPr lang="en-US" dirty="0"/>
          </a:p>
        </p:txBody>
      </p:sp>
    </p:spTree>
  </p:cSld>
  <p:clrMapOvr>
    <a:masterClrMapping/>
  </p:clrMapOvr>
  <p:transition spd="med">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fa-IR"/>
          </a:p>
        </p:txBody>
      </p:sp>
      <p:sp>
        <p:nvSpPr>
          <p:cNvPr id="6" name="Text Placeholder 5"/>
          <p:cNvSpPr>
            <a:spLocks noGrp="1"/>
          </p:cNvSpPr>
          <p:nvPr>
            <p:ph type="body" idx="1"/>
          </p:nvPr>
        </p:nvSpPr>
        <p:spPr/>
        <p:txBody>
          <a:bodyPr/>
          <a:lstStyle/>
          <a:p>
            <a:r>
              <a:rPr lang="fa-IR" sz="3600" dirty="0" smtClean="0"/>
              <a:t>پایان</a:t>
            </a:r>
            <a:endParaRPr lang="fa-IR" sz="3600" dirty="0"/>
          </a:p>
        </p:txBody>
      </p:sp>
      <p:sp>
        <p:nvSpPr>
          <p:cNvPr id="4" name="Footer Placeholder 3"/>
          <p:cNvSpPr>
            <a:spLocks noGrp="1"/>
          </p:cNvSpPr>
          <p:nvPr>
            <p:ph type="ftr" sz="quarter" idx="11"/>
          </p:nvPr>
        </p:nvSpPr>
        <p:spPr/>
        <p:txBody>
          <a:bodyPr/>
          <a:lstStyle/>
          <a:p>
            <a:r>
              <a:rPr lang="en-US" smtClean="0"/>
              <a:t>© irmgn.ir</a:t>
            </a:r>
            <a:endParaRPr lang="en-US" dirty="0"/>
          </a:p>
        </p:txBody>
      </p:sp>
    </p:spTree>
  </p:cSld>
  <p:clrMapOvr>
    <a:masterClrMapping/>
  </p:clrMapOvr>
  <p:transition spd="med">
    <p:spli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414" y="1714490"/>
            <a:ext cx="6781801" cy="960439"/>
          </a:xfrm>
        </p:spPr>
        <p:txBody>
          <a:bodyPr/>
          <a:lstStyle/>
          <a:p>
            <a:pPr algn="ctr"/>
            <a:r>
              <a:rPr lang="fa-IR" dirty="0" smtClean="0">
                <a:solidFill>
                  <a:srgbClr val="FF0000"/>
                </a:solidFill>
              </a:rPr>
              <a:t>حبابهای قیمتی </a:t>
            </a:r>
            <a:endParaRPr lang="fa-IR" dirty="0">
              <a:solidFill>
                <a:srgbClr val="FF0000"/>
              </a:solidFill>
            </a:endParaRPr>
          </a:p>
        </p:txBody>
      </p:sp>
      <p:pic>
        <p:nvPicPr>
          <p:cNvPr id="4" name="Content Placeholder 3" descr="social-bubble.png"/>
          <p:cNvPicPr>
            <a:picLocks noGrp="1" noChangeAspect="1"/>
          </p:cNvPicPr>
          <p:nvPr>
            <p:ph idx="1"/>
          </p:nvPr>
        </p:nvPicPr>
        <p:blipFill>
          <a:blip r:embed="rId2"/>
          <a:stretch>
            <a:fillRect/>
          </a:stretch>
        </p:blipFill>
        <p:spPr>
          <a:xfrm>
            <a:off x="1714482" y="2857497"/>
            <a:ext cx="5743324" cy="33067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Footer Placeholder 4"/>
          <p:cNvSpPr>
            <a:spLocks noGrp="1"/>
          </p:cNvSpPr>
          <p:nvPr>
            <p:ph type="ftr" sz="quarter" idx="11"/>
          </p:nvPr>
        </p:nvSpPr>
        <p:spPr/>
        <p:txBody>
          <a:bodyPr/>
          <a:lstStyle/>
          <a:p>
            <a:r>
              <a:rPr lang="en-US" smtClean="0"/>
              <a:t>© irmgn.ir</a:t>
            </a:r>
            <a:endParaRPr lang="en-US" dirty="0"/>
          </a:p>
        </p:txBody>
      </p:sp>
    </p:spTree>
  </p:cSld>
  <p:clrMapOvr>
    <a:masterClrMapping/>
  </p:clrMapOvr>
  <p:transition spd="med">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142976" y="285728"/>
            <a:ext cx="7086601" cy="884239"/>
          </a:xfrm>
        </p:spPr>
        <p:txBody>
          <a:bodyPr/>
          <a:lstStyle/>
          <a:p>
            <a:pPr algn="ctr"/>
            <a:r>
              <a:rPr lang="fa-IR" sz="3600" dirty="0" smtClean="0"/>
              <a:t>سوابق حبابهای قیمتی</a:t>
            </a:r>
            <a:endParaRPr lang="en-US" sz="3600" dirty="0"/>
          </a:p>
        </p:txBody>
      </p:sp>
      <p:graphicFrame>
        <p:nvGraphicFramePr>
          <p:cNvPr id="9" name="Diagram 8"/>
          <p:cNvGraphicFramePr/>
          <p:nvPr/>
        </p:nvGraphicFramePr>
        <p:xfrm>
          <a:off x="1357291" y="1857364"/>
          <a:ext cx="6357982" cy="47863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smtClean="0"/>
              <a:t>© irmgn.ir</a:t>
            </a:r>
            <a:endParaRPr lang="en-US" dirty="0"/>
          </a:p>
        </p:txBody>
      </p:sp>
    </p:spTree>
  </p:cSld>
  <p:clrMapOvr>
    <a:masterClrMapping/>
  </p:clrMapOvr>
  <p:transition spd="med">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box(in)">
                                      <p:cBhvr>
                                        <p:cTn id="7" dur="500"/>
                                        <p:tgtEl>
                                          <p:spTgt spid="3379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iterate type="lt">
                                    <p:tmPct val="5000"/>
                                  </p:iterate>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 calcmode="lin" valueType="num">
                                      <p:cBhvr>
                                        <p:cTn id="14" dur="1000" fill="hold"/>
                                        <p:tgtEl>
                                          <p:spTgt spid="9"/>
                                        </p:tgtEl>
                                        <p:attrNameLst>
                                          <p:attrName>style.rotation</p:attrName>
                                        </p:attrNameLst>
                                      </p:cBhvr>
                                      <p:tavLst>
                                        <p:tav tm="0">
                                          <p:val>
                                            <p:fltVal val="90"/>
                                          </p:val>
                                        </p:tav>
                                        <p:tav tm="100000">
                                          <p:val>
                                            <p:fltVal val="0"/>
                                          </p:val>
                                        </p:tav>
                                      </p:tavLst>
                                    </p:anim>
                                    <p:animEffect transition="in" filter="fade">
                                      <p:cBhvr>
                                        <p:cTn id="1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Graphic spid="9"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500042"/>
            <a:ext cx="7196158" cy="1895476"/>
          </a:xfrm>
        </p:spPr>
        <p:txBody>
          <a:bodyPr/>
          <a:lstStyle/>
          <a:p>
            <a:pPr algn="ctr"/>
            <a:r>
              <a:rPr lang="fa-IR" dirty="0" smtClean="0">
                <a:solidFill>
                  <a:srgbClr val="FFFF00"/>
                </a:solidFill>
              </a:rPr>
              <a:t> </a:t>
            </a:r>
            <a:br>
              <a:rPr lang="fa-IR" dirty="0" smtClean="0">
                <a:solidFill>
                  <a:srgbClr val="FFFF00"/>
                </a:solidFill>
              </a:rPr>
            </a:br>
            <a:r>
              <a:rPr lang="fa-IR" dirty="0" smtClean="0">
                <a:solidFill>
                  <a:srgbClr val="FFFF00"/>
                </a:solidFill>
              </a:rPr>
              <a:t> فانی می و فردی مک </a:t>
            </a:r>
            <a:br>
              <a:rPr lang="fa-IR" dirty="0" smtClean="0">
                <a:solidFill>
                  <a:srgbClr val="FFFF00"/>
                </a:solidFill>
              </a:rPr>
            </a:br>
            <a:r>
              <a:rPr lang="fa-IR" dirty="0" smtClean="0">
                <a:solidFill>
                  <a:srgbClr val="FFFF00"/>
                </a:solidFill>
              </a:rPr>
              <a:t>و نقش آنها در سیاست های اعتباری بخش مسکن</a:t>
            </a:r>
            <a:endParaRPr lang="fa-IR" dirty="0">
              <a:solidFill>
                <a:srgbClr val="FFFF00"/>
              </a:solidFill>
            </a:endParaRPr>
          </a:p>
        </p:txBody>
      </p:sp>
      <p:pic>
        <p:nvPicPr>
          <p:cNvPr id="4" name="Content Placeholder 3" descr="0,,3625181_4,00.jpg"/>
          <p:cNvPicPr>
            <a:picLocks noGrp="1" noChangeAspect="1"/>
          </p:cNvPicPr>
          <p:nvPr>
            <p:ph idx="1"/>
          </p:nvPr>
        </p:nvPicPr>
        <p:blipFill>
          <a:blip r:embed="rId2"/>
          <a:stretch>
            <a:fillRect/>
          </a:stretch>
        </p:blipFill>
        <p:spPr>
          <a:xfrm>
            <a:off x="1857357" y="2643185"/>
            <a:ext cx="5534044" cy="4091839"/>
          </a:xfrm>
        </p:spPr>
      </p:pic>
      <p:sp>
        <p:nvSpPr>
          <p:cNvPr id="5" name="Footer Placeholder 4"/>
          <p:cNvSpPr>
            <a:spLocks noGrp="1"/>
          </p:cNvSpPr>
          <p:nvPr>
            <p:ph type="ftr" sz="quarter" idx="11"/>
          </p:nvPr>
        </p:nvSpPr>
        <p:spPr/>
        <p:txBody>
          <a:bodyPr/>
          <a:lstStyle/>
          <a:p>
            <a:r>
              <a:rPr lang="en-US" smtClean="0"/>
              <a:t>© irmgn.ir</a:t>
            </a:r>
            <a:endParaRPr lang="en-US" dirty="0"/>
          </a:p>
        </p:txBody>
      </p:sp>
    </p:spTree>
  </p:cSld>
  <p:clrMapOvr>
    <a:masterClrMapping/>
  </p:clrMapOvr>
  <p:transition spd="med">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42"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4" y="2714620"/>
            <a:ext cx="7772400" cy="1362075"/>
          </a:xfrm>
        </p:spPr>
        <p:txBody>
          <a:bodyPr/>
          <a:lstStyle/>
          <a:p>
            <a:pPr rtl="1"/>
            <a:r>
              <a:rPr lang="fa-IR" dirty="0" smtClean="0"/>
              <a:t>1.افزایش اعتبارات مسکن</a:t>
            </a:r>
            <a:br>
              <a:rPr lang="fa-IR" dirty="0" smtClean="0"/>
            </a:br>
            <a:r>
              <a:rPr lang="fa-IR" dirty="0" smtClean="0"/>
              <a:t> </a:t>
            </a:r>
            <a:r>
              <a:rPr lang="en-US" dirty="0" smtClean="0"/>
              <a:t/>
            </a:r>
            <a:br>
              <a:rPr lang="en-US" dirty="0" smtClean="0"/>
            </a:br>
            <a:r>
              <a:rPr lang="fa-IR" dirty="0" smtClean="0"/>
              <a:t>2.افزایش تقاضای مسکن </a:t>
            </a:r>
            <a:r>
              <a:rPr lang="en-US" dirty="0" smtClean="0"/>
              <a:t/>
            </a:r>
            <a:br>
              <a:rPr lang="en-US" dirty="0" smtClean="0"/>
            </a:br>
            <a:r>
              <a:rPr lang="en-US" dirty="0" smtClean="0"/>
              <a:t> </a:t>
            </a:r>
            <a:br>
              <a:rPr lang="en-US" dirty="0" smtClean="0"/>
            </a:br>
            <a:endParaRPr lang="fa-IR" dirty="0"/>
          </a:p>
        </p:txBody>
      </p:sp>
      <p:sp>
        <p:nvSpPr>
          <p:cNvPr id="5" name="Text Placeholder 4"/>
          <p:cNvSpPr>
            <a:spLocks noGrp="1"/>
          </p:cNvSpPr>
          <p:nvPr>
            <p:ph type="body" idx="1"/>
          </p:nvPr>
        </p:nvSpPr>
        <p:spPr>
          <a:xfrm>
            <a:off x="722314" y="714356"/>
            <a:ext cx="7772400" cy="1500187"/>
          </a:xfrm>
        </p:spPr>
        <p:txBody>
          <a:bodyPr/>
          <a:lstStyle/>
          <a:p>
            <a:pPr algn="ctr"/>
            <a:r>
              <a:rPr lang="fa-IR" sz="3600" b="1" dirty="0" smtClean="0">
                <a:solidFill>
                  <a:srgbClr val="FFFF00"/>
                </a:solidFill>
              </a:rPr>
              <a:t>عوامل موثر بر رونق بازار مسکن :</a:t>
            </a:r>
            <a:endParaRPr lang="en-US" sz="3600" dirty="0" smtClean="0">
              <a:solidFill>
                <a:srgbClr val="FFFF00"/>
              </a:solidFill>
            </a:endParaRPr>
          </a:p>
          <a:p>
            <a:pPr algn="ctr"/>
            <a:endParaRPr lang="fa-IR" sz="3600" dirty="0">
              <a:solidFill>
                <a:srgbClr val="FFFF00"/>
              </a:solidFill>
            </a:endParaRPr>
          </a:p>
        </p:txBody>
      </p:sp>
      <p:sp>
        <p:nvSpPr>
          <p:cNvPr id="6" name="Footer Placeholder 5"/>
          <p:cNvSpPr>
            <a:spLocks noGrp="1"/>
          </p:cNvSpPr>
          <p:nvPr>
            <p:ph type="ftr" sz="quarter" idx="11"/>
          </p:nvPr>
        </p:nvSpPr>
        <p:spPr/>
        <p:txBody>
          <a:bodyPr/>
          <a:lstStyle/>
          <a:p>
            <a:r>
              <a:rPr lang="en-US" smtClean="0"/>
              <a:t>© irmgn.ir</a:t>
            </a:r>
            <a:endParaRPr lang="en-US" dirty="0"/>
          </a:p>
        </p:txBody>
      </p:sp>
    </p:spTree>
  </p:cSld>
  <p:clrMapOvr>
    <a:masterClrMapping/>
  </p:clrMapOvr>
  <p:transition spd="med">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3600" dirty="0" smtClean="0">
                <a:solidFill>
                  <a:srgbClr val="FFFF00"/>
                </a:solidFill>
              </a:rPr>
              <a:t>شرکتهای رتبه بندی و ارزیابها</a:t>
            </a:r>
            <a:endParaRPr lang="fa-IR" sz="3600" dirty="0">
              <a:solidFill>
                <a:srgbClr val="FFFF00"/>
              </a:solidFill>
            </a:endParaRPr>
          </a:p>
        </p:txBody>
      </p:sp>
      <p:pic>
        <p:nvPicPr>
          <p:cNvPr id="5" name="Content Placeholder 4" descr="AAA-Michigan-Appraisers.jpg"/>
          <p:cNvPicPr>
            <a:picLocks noGrp="1" noChangeAspect="1"/>
          </p:cNvPicPr>
          <p:nvPr>
            <p:ph idx="1"/>
          </p:nvPr>
        </p:nvPicPr>
        <p:blipFill>
          <a:blip r:embed="rId2"/>
          <a:stretch>
            <a:fillRect/>
          </a:stretch>
        </p:blipFill>
        <p:spPr>
          <a:xfrm>
            <a:off x="2840142" y="2784907"/>
            <a:ext cx="4178094" cy="3691916"/>
          </a:xfrm>
        </p:spPr>
      </p:pic>
      <p:sp>
        <p:nvSpPr>
          <p:cNvPr id="4" name="Footer Placeholder 3"/>
          <p:cNvSpPr>
            <a:spLocks noGrp="1"/>
          </p:cNvSpPr>
          <p:nvPr>
            <p:ph type="ftr" sz="quarter" idx="11"/>
          </p:nvPr>
        </p:nvSpPr>
        <p:spPr/>
        <p:txBody>
          <a:bodyPr/>
          <a:lstStyle/>
          <a:p>
            <a:r>
              <a:rPr lang="en-US" smtClean="0"/>
              <a:t>© irmgn.ir</a:t>
            </a:r>
            <a:endParaRPr lang="en-US" dirty="0"/>
          </a:p>
        </p:txBody>
      </p:sp>
    </p:spTree>
  </p:cSld>
  <p:clrMapOvr>
    <a:masterClrMapping/>
  </p:clrMapOvr>
  <p:transition spd="med">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par>
                          <p:cTn id="8" fill="hold">
                            <p:stCondLst>
                              <p:cond delay="500"/>
                            </p:stCondLst>
                            <p:childTnLst>
                              <p:par>
                                <p:cTn id="9" presetID="2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edge">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14376" y="142852"/>
            <a:ext cx="7772400" cy="1470025"/>
          </a:xfrm>
        </p:spPr>
        <p:txBody>
          <a:bodyPr/>
          <a:lstStyle/>
          <a:p>
            <a:pPr algn="ctr"/>
            <a:r>
              <a:rPr lang="ar-SA" dirty="0" smtClean="0">
                <a:solidFill>
                  <a:srgbClr val="FFFF00"/>
                </a:solidFill>
              </a:rPr>
              <a:t>دلایل ایجاد بحران</a:t>
            </a:r>
            <a:r>
              <a:rPr lang="en-US" dirty="0" smtClean="0">
                <a:solidFill>
                  <a:srgbClr val="FFFF00"/>
                </a:solidFill>
              </a:rPr>
              <a:t/>
            </a:r>
            <a:br>
              <a:rPr lang="en-US" dirty="0" smtClean="0">
                <a:solidFill>
                  <a:srgbClr val="FFFF00"/>
                </a:solidFill>
              </a:rPr>
            </a:br>
            <a:endParaRPr lang="fa-IR" dirty="0">
              <a:solidFill>
                <a:srgbClr val="FFFF00"/>
              </a:solidFill>
            </a:endParaRPr>
          </a:p>
        </p:txBody>
      </p:sp>
      <p:graphicFrame>
        <p:nvGraphicFramePr>
          <p:cNvPr id="8" name="Diagram 7"/>
          <p:cNvGraphicFramePr/>
          <p:nvPr/>
        </p:nvGraphicFramePr>
        <p:xfrm>
          <a:off x="285752" y="1000108"/>
          <a:ext cx="8072462" cy="5715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r>
              <a:rPr lang="en-US" smtClean="0"/>
              <a:t>© irmgn.ir</a:t>
            </a:r>
            <a:endParaRPr lang="en-US" dirty="0"/>
          </a:p>
        </p:txBody>
      </p:sp>
    </p:spTree>
  </p:cSld>
  <p:clrMapOvr>
    <a:masterClrMapping/>
  </p:clrMapOvr>
  <p:transition spd="med">
    <p:spli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2" y="1142984"/>
            <a:ext cx="7772400" cy="1470025"/>
          </a:xfrm>
        </p:spPr>
        <p:txBody>
          <a:bodyPr/>
          <a:lstStyle/>
          <a:p>
            <a:pPr algn="ctr"/>
            <a:r>
              <a:rPr lang="ar-SA" sz="3600" dirty="0" smtClean="0">
                <a:solidFill>
                  <a:srgbClr val="FFFF00"/>
                </a:solidFill>
              </a:rPr>
              <a:t>اشتباهات شرکت های رتبه بندی و ارزیاب ها</a:t>
            </a:r>
            <a:endParaRPr lang="fa-IR" sz="3600" dirty="0">
              <a:solidFill>
                <a:srgbClr val="FFFF00"/>
              </a:solidFill>
            </a:endParaRPr>
          </a:p>
        </p:txBody>
      </p:sp>
      <p:sp>
        <p:nvSpPr>
          <p:cNvPr id="5" name="Subtitle 4"/>
          <p:cNvSpPr>
            <a:spLocks noGrp="1"/>
          </p:cNvSpPr>
          <p:nvPr>
            <p:ph type="subTitle" idx="1"/>
          </p:nvPr>
        </p:nvSpPr>
        <p:spPr>
          <a:xfrm>
            <a:off x="1371600" y="3000372"/>
            <a:ext cx="6400800" cy="1752600"/>
          </a:xfrm>
        </p:spPr>
        <p:txBody>
          <a:bodyPr/>
          <a:lstStyle/>
          <a:p>
            <a:pPr algn="r"/>
            <a:r>
              <a:rPr lang="ar-SA" sz="3200" b="1" dirty="0" smtClean="0"/>
              <a:t>الف.عدم محاسبه ی ریسک </a:t>
            </a:r>
            <a:endParaRPr lang="fa-IR" sz="3200" b="1" dirty="0" smtClean="0"/>
          </a:p>
          <a:p>
            <a:pPr algn="r"/>
            <a:r>
              <a:rPr lang="ar-SA" sz="3200" b="1" dirty="0" smtClean="0"/>
              <a:t>ب .عدم ارزیابی توان مالی افراد</a:t>
            </a:r>
            <a:endParaRPr lang="fa-IR" sz="3200" dirty="0"/>
          </a:p>
        </p:txBody>
      </p:sp>
      <p:sp>
        <p:nvSpPr>
          <p:cNvPr id="6" name="Footer Placeholder 5"/>
          <p:cNvSpPr>
            <a:spLocks noGrp="1"/>
          </p:cNvSpPr>
          <p:nvPr>
            <p:ph type="ftr" sz="quarter" idx="11"/>
          </p:nvPr>
        </p:nvSpPr>
        <p:spPr/>
        <p:txBody>
          <a:bodyPr/>
          <a:lstStyle/>
          <a:p>
            <a:r>
              <a:rPr lang="en-US" smtClean="0"/>
              <a:t>© irmgn.ir</a:t>
            </a:r>
            <a:endParaRPr lang="en-US" dirty="0"/>
          </a:p>
        </p:txBody>
      </p:sp>
    </p:spTree>
  </p:cSld>
  <p:clrMapOvr>
    <a:masterClrMapping/>
  </p:clrMapOvr>
  <p:transition spd="med">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ox(i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ox(in)">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theme/theme1.xml><?xml version="1.0" encoding="utf-8"?>
<a:theme xmlns:a="http://schemas.openxmlformats.org/drawingml/2006/main" name="Financial performance presentation">
  <a:themeElements>
    <a:clrScheme name="Blue Strands Design Template 3">
      <a:dk1>
        <a:srgbClr val="5F5F5F"/>
      </a:dk1>
      <a:lt1>
        <a:srgbClr val="DEF6F1"/>
      </a:lt1>
      <a:dk2>
        <a:srgbClr val="B2B2B2"/>
      </a:dk2>
      <a:lt2>
        <a:srgbClr val="969696"/>
      </a:lt2>
      <a:accent1>
        <a:srgbClr val="E6E6E6"/>
      </a:accent1>
      <a:accent2>
        <a:srgbClr val="8DC6FF"/>
      </a:accent2>
      <a:accent3>
        <a:srgbClr val="ECFAF7"/>
      </a:accent3>
      <a:accent4>
        <a:srgbClr val="505050"/>
      </a:accent4>
      <a:accent5>
        <a:srgbClr val="F0F0F0"/>
      </a:accent5>
      <a:accent6>
        <a:srgbClr val="7FB3E7"/>
      </a:accent6>
      <a:hlink>
        <a:srgbClr val="0066CC"/>
      </a:hlink>
      <a:folHlink>
        <a:srgbClr val="0000FF"/>
      </a:folHlink>
    </a:clrScheme>
    <a:fontScheme name="Blue Strands Design Templat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ue Strands Design Template 1">
        <a:dk1>
          <a:srgbClr val="0099FF"/>
        </a:dk1>
        <a:lt1>
          <a:srgbClr val="FFFFFF"/>
        </a:lt1>
        <a:dk2>
          <a:srgbClr val="0099FF"/>
        </a:dk2>
        <a:lt2>
          <a:srgbClr val="808080"/>
        </a:lt2>
        <a:accent1>
          <a:srgbClr val="B9D6E5"/>
        </a:accent1>
        <a:accent2>
          <a:srgbClr val="333399"/>
        </a:accent2>
        <a:accent3>
          <a:srgbClr val="FFFFFF"/>
        </a:accent3>
        <a:accent4>
          <a:srgbClr val="0082DA"/>
        </a:accent4>
        <a:accent5>
          <a:srgbClr val="D9E8F0"/>
        </a:accent5>
        <a:accent6>
          <a:srgbClr val="2D2D8A"/>
        </a:accent6>
        <a:hlink>
          <a:srgbClr val="3366CC"/>
        </a:hlink>
        <a:folHlink>
          <a:srgbClr val="FFFFCC"/>
        </a:folHlink>
      </a:clrScheme>
      <a:clrMap bg1="lt1" tx1="dk1" bg2="lt2" tx2="dk2" accent1="accent1" accent2="accent2" accent3="accent3" accent4="accent4" accent5="accent5" accent6="accent6" hlink="hlink" folHlink="folHlink"/>
    </a:extraClrScheme>
    <a:extraClrScheme>
      <a:clrScheme name="Blue Strands Design Template 2">
        <a:dk1>
          <a:srgbClr val="808080"/>
        </a:dk1>
        <a:lt1>
          <a:srgbClr val="FFFFFF"/>
        </a:lt1>
        <a:dk2>
          <a:srgbClr val="0066CC"/>
        </a:dk2>
        <a:lt2>
          <a:srgbClr val="969696"/>
        </a:lt2>
        <a:accent1>
          <a:srgbClr val="DDDDDD"/>
        </a:accent1>
        <a:accent2>
          <a:srgbClr val="33CCFF"/>
        </a:accent2>
        <a:accent3>
          <a:srgbClr val="FFFFFF"/>
        </a:accent3>
        <a:accent4>
          <a:srgbClr val="6C6C6C"/>
        </a:accent4>
        <a:accent5>
          <a:srgbClr val="EBEBEB"/>
        </a:accent5>
        <a:accent6>
          <a:srgbClr val="2DB9E7"/>
        </a:accent6>
        <a:hlink>
          <a:srgbClr val="CC3300"/>
        </a:hlink>
        <a:folHlink>
          <a:srgbClr val="003399"/>
        </a:folHlink>
      </a:clrScheme>
      <a:clrMap bg1="lt1" tx1="dk1" bg2="lt2" tx2="dk2" accent1="accent1" accent2="accent2" accent3="accent3" accent4="accent4" accent5="accent5" accent6="accent6" hlink="hlink" folHlink="folHlink"/>
    </a:extraClrScheme>
    <a:extraClrScheme>
      <a:clrScheme name="Blue Strands Design Template 3">
        <a:dk1>
          <a:srgbClr val="5F5F5F"/>
        </a:dk1>
        <a:lt1>
          <a:srgbClr val="DEF6F1"/>
        </a:lt1>
        <a:dk2>
          <a:srgbClr val="B2B2B2"/>
        </a:dk2>
        <a:lt2>
          <a:srgbClr val="969696"/>
        </a:lt2>
        <a:accent1>
          <a:srgbClr val="E6E6E6"/>
        </a:accent1>
        <a:accent2>
          <a:srgbClr val="8DC6FF"/>
        </a:accent2>
        <a:accent3>
          <a:srgbClr val="ECFAF7"/>
        </a:accent3>
        <a:accent4>
          <a:srgbClr val="505050"/>
        </a:accent4>
        <a:accent5>
          <a:srgbClr val="F0F0F0"/>
        </a:accent5>
        <a:accent6>
          <a:srgbClr val="7FB3E7"/>
        </a:accent6>
        <a:hlink>
          <a:srgbClr val="0066CC"/>
        </a:hlink>
        <a:folHlink>
          <a:srgbClr val="0000FF"/>
        </a:folHlink>
      </a:clrScheme>
      <a:clrMap bg1="lt1" tx1="dk1" bg2="lt2" tx2="dk2" accent1="accent1" accent2="accent2" accent3="accent3" accent4="accent4" accent5="accent5" accent6="accent6" hlink="hlink" folHlink="folHlink"/>
    </a:extraClrScheme>
    <a:extraClrScheme>
      <a:clrScheme name="Blue Strands Design Template 4">
        <a:dk1>
          <a:srgbClr val="3366CC"/>
        </a:dk1>
        <a:lt1>
          <a:srgbClr val="FFFFFF"/>
        </a:lt1>
        <a:dk2>
          <a:srgbClr val="66CCFF"/>
        </a:dk2>
        <a:lt2>
          <a:srgbClr val="808080"/>
        </a:lt2>
        <a:accent1>
          <a:srgbClr val="B4DCFF"/>
        </a:accent1>
        <a:accent2>
          <a:srgbClr val="CCCCFF"/>
        </a:accent2>
        <a:accent3>
          <a:srgbClr val="FFFFFF"/>
        </a:accent3>
        <a:accent4>
          <a:srgbClr val="2A56AE"/>
        </a:accent4>
        <a:accent5>
          <a:srgbClr val="D6EB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Strands Design Template 5">
        <a:dk1>
          <a:srgbClr val="808080"/>
        </a:dk1>
        <a:lt1>
          <a:srgbClr val="FFFFD9"/>
        </a:lt1>
        <a:dk2>
          <a:srgbClr val="3366CC"/>
        </a:dk2>
        <a:lt2>
          <a:srgbClr val="777777"/>
        </a:lt2>
        <a:accent1>
          <a:srgbClr val="EBEECA"/>
        </a:accent1>
        <a:accent2>
          <a:srgbClr val="99CCFF"/>
        </a:accent2>
        <a:accent3>
          <a:srgbClr val="FFFFE9"/>
        </a:accent3>
        <a:accent4>
          <a:srgbClr val="6C6C6C"/>
        </a:accent4>
        <a:accent5>
          <a:srgbClr val="F3F5E1"/>
        </a:accent5>
        <a:accent6>
          <a:srgbClr val="8AB9E7"/>
        </a:accent6>
        <a:hlink>
          <a:srgbClr val="2901BB"/>
        </a:hlink>
        <a:folHlink>
          <a:srgbClr val="FF7500"/>
        </a:folHlink>
      </a:clrScheme>
      <a:clrMap bg1="lt1" tx1="dk1" bg2="lt2" tx2="dk2" accent1="accent1" accent2="accent2" accent3="accent3" accent4="accent4" accent5="accent5" accent6="accent6" hlink="hlink" folHlink="folHlink"/>
    </a:extraClrScheme>
    <a:extraClrScheme>
      <a:clrScheme name="Blue Strands Design Template 6">
        <a:dk1>
          <a:srgbClr val="3366CC"/>
        </a:dk1>
        <a:lt1>
          <a:srgbClr val="008080"/>
        </a:lt1>
        <a:dk2>
          <a:srgbClr val="3399FF"/>
        </a:dk2>
        <a:lt2>
          <a:srgbClr val="005A58"/>
        </a:lt2>
        <a:accent1>
          <a:srgbClr val="8BC2FF"/>
        </a:accent1>
        <a:accent2>
          <a:srgbClr val="FFFFCC"/>
        </a:accent2>
        <a:accent3>
          <a:srgbClr val="AAC0C0"/>
        </a:accent3>
        <a:accent4>
          <a:srgbClr val="2A56AE"/>
        </a:accent4>
        <a:accent5>
          <a:srgbClr val="C4DDFF"/>
        </a:accent5>
        <a:accent6>
          <a:srgbClr val="E7E7B9"/>
        </a:accent6>
        <a:hlink>
          <a:srgbClr val="990000"/>
        </a:hlink>
        <a:folHlink>
          <a:srgbClr val="0066FF"/>
        </a:folHlink>
      </a:clrScheme>
      <a:clrMap bg1="lt1" tx1="dk1" bg2="lt2" tx2="dk2" accent1="accent1" accent2="accent2" accent3="accent3" accent4="accent4" accent5="accent5" accent6="accent6" hlink="hlink" folHlink="folHlink"/>
    </a:extraClrScheme>
    <a:extraClrScheme>
      <a:clrScheme name="Blue Strands Design Template 7">
        <a:dk1>
          <a:srgbClr val="666666"/>
        </a:dk1>
        <a:lt1>
          <a:srgbClr val="666699"/>
        </a:lt1>
        <a:dk2>
          <a:srgbClr val="99CCFF"/>
        </a:dk2>
        <a:lt2>
          <a:srgbClr val="3E3E5C"/>
        </a:lt2>
        <a:accent1>
          <a:srgbClr val="D2D2D2"/>
        </a:accent1>
        <a:accent2>
          <a:srgbClr val="8DC6FF"/>
        </a:accent2>
        <a:accent3>
          <a:srgbClr val="B8B8CA"/>
        </a:accent3>
        <a:accent4>
          <a:srgbClr val="565656"/>
        </a:accent4>
        <a:accent5>
          <a:srgbClr val="E5E5E5"/>
        </a:accent5>
        <a:accent6>
          <a:srgbClr val="7FB3E7"/>
        </a:accent6>
        <a:hlink>
          <a:srgbClr val="0066FF"/>
        </a:hlink>
        <a:folHlink>
          <a:srgbClr val="FF9933"/>
        </a:folHlink>
      </a:clrScheme>
      <a:clrMap bg1="lt1" tx1="dk1" bg2="lt2" tx2="dk2" accent1="accent1" accent2="accent2" accent3="accent3" accent4="accent4" accent5="accent5" accent6="accent6" hlink="hlink" folHlink="folHlink"/>
    </a:extraClrScheme>
    <a:extraClrScheme>
      <a:clrScheme name="Blue Strands Design Template 8">
        <a:dk1>
          <a:srgbClr val="5C1F00"/>
        </a:dk1>
        <a:lt1>
          <a:srgbClr val="9C3408"/>
        </a:lt1>
        <a:dk2>
          <a:srgbClr val="800000"/>
        </a:dk2>
        <a:lt2>
          <a:srgbClr val="73BCFF"/>
        </a:lt2>
        <a:accent1>
          <a:srgbClr val="D99965"/>
        </a:accent1>
        <a:accent2>
          <a:srgbClr val="3366CC"/>
        </a:accent2>
        <a:accent3>
          <a:srgbClr val="C0AAAA"/>
        </a:accent3>
        <a:accent4>
          <a:srgbClr val="852B06"/>
        </a:accent4>
        <a:accent5>
          <a:srgbClr val="E9CAB8"/>
        </a:accent5>
        <a:accent6>
          <a:srgbClr val="2D5CB9"/>
        </a:accent6>
        <a:hlink>
          <a:srgbClr val="D3EBFF"/>
        </a:hlink>
        <a:folHlink>
          <a:srgbClr val="FED3AC"/>
        </a:folHlink>
      </a:clrScheme>
      <a:clrMap bg1="dk2" tx1="lt1" bg2="dk1" tx2="lt2" accent1="accent1" accent2="accent2" accent3="accent3" accent4="accent4" accent5="accent5" accent6="accent6" hlink="hlink" folHlink="folHlink"/>
    </a:extraClrScheme>
    <a:extraClrScheme>
      <a:clrScheme name="Blue Strands Design Template 9">
        <a:dk1>
          <a:srgbClr val="336699"/>
        </a:dk1>
        <a:lt1>
          <a:srgbClr val="1270AA"/>
        </a:lt1>
        <a:dk2>
          <a:srgbClr val="000000"/>
        </a:dk2>
        <a:lt2>
          <a:srgbClr val="66CCFF"/>
        </a:lt2>
        <a:accent1>
          <a:srgbClr val="AAE1FA"/>
        </a:accent1>
        <a:accent2>
          <a:srgbClr val="0033CC"/>
        </a:accent2>
        <a:accent3>
          <a:srgbClr val="AAAAAA"/>
        </a:accent3>
        <a:accent4>
          <a:srgbClr val="0E5F91"/>
        </a:accent4>
        <a:accent5>
          <a:srgbClr val="D2EEFC"/>
        </a:accent5>
        <a:accent6>
          <a:srgbClr val="002DB9"/>
        </a:accent6>
        <a:hlink>
          <a:srgbClr val="FF7500"/>
        </a:hlink>
        <a:folHlink>
          <a:srgbClr val="0066FF"/>
        </a:folHlink>
      </a:clrScheme>
      <a:clrMap bg1="dk2" tx1="lt1" bg2="dk1" tx2="lt2" accent1="accent1" accent2="accent2" accent3="accent3" accent4="accent4" accent5="accent5" accent6="accent6" hlink="hlink" folHlink="folHlink"/>
    </a:extraClrScheme>
    <a:extraClrScheme>
      <a:clrScheme name="Blue Strands Design Template 10">
        <a:dk1>
          <a:srgbClr val="003366"/>
        </a:dk1>
        <a:lt1>
          <a:srgbClr val="A9A9A9"/>
        </a:lt1>
        <a:dk2>
          <a:srgbClr val="000099"/>
        </a:dk2>
        <a:lt2>
          <a:srgbClr val="66CCFF"/>
        </a:lt2>
        <a:accent1>
          <a:srgbClr val="336699"/>
        </a:accent1>
        <a:accent2>
          <a:srgbClr val="3333FF"/>
        </a:accent2>
        <a:accent3>
          <a:srgbClr val="AAAACA"/>
        </a:accent3>
        <a:accent4>
          <a:srgbClr val="909090"/>
        </a:accent4>
        <a:accent5>
          <a:srgbClr val="ADB8CA"/>
        </a:accent5>
        <a:accent6>
          <a:srgbClr val="2D2DE7"/>
        </a:accent6>
        <a:hlink>
          <a:srgbClr val="66CCFF"/>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1_Custom Design">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3">
        <a:dk1>
          <a:srgbClr val="000000"/>
        </a:dk1>
        <a:lt1>
          <a:srgbClr val="DEF6F1"/>
        </a:lt1>
        <a:dk2>
          <a:srgbClr val="000000"/>
        </a:dk2>
        <a:lt2>
          <a:srgbClr val="969696"/>
        </a:lt2>
        <a:accent1>
          <a:srgbClr val="E6E6E6"/>
        </a:accent1>
        <a:accent2>
          <a:srgbClr val="8DC6FF"/>
        </a:accent2>
        <a:accent3>
          <a:srgbClr val="ECFAF7"/>
        </a:accent3>
        <a:accent4>
          <a:srgbClr val="000000"/>
        </a:accent4>
        <a:accent5>
          <a:srgbClr val="F0F0F0"/>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14">
        <a:dk1>
          <a:srgbClr val="000000"/>
        </a:dk1>
        <a:lt1>
          <a:srgbClr val="FFFFFF"/>
        </a:lt1>
        <a:dk2>
          <a:srgbClr val="000000"/>
        </a:dk2>
        <a:lt2>
          <a:srgbClr val="808080"/>
        </a:lt2>
        <a:accent1>
          <a:srgbClr val="B4DCFF"/>
        </a:accent1>
        <a:accent2>
          <a:srgbClr val="CCCCFF"/>
        </a:accent2>
        <a:accent3>
          <a:srgbClr val="FFFFFF"/>
        </a:accent3>
        <a:accent4>
          <a:srgbClr val="000000"/>
        </a:accent4>
        <a:accent5>
          <a:srgbClr val="D6EB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15">
        <a:dk1>
          <a:srgbClr val="000000"/>
        </a:dk1>
        <a:lt1>
          <a:srgbClr val="FFFFD9"/>
        </a:lt1>
        <a:dk2>
          <a:srgbClr val="000000"/>
        </a:dk2>
        <a:lt2>
          <a:srgbClr val="777777"/>
        </a:lt2>
        <a:accent1>
          <a:srgbClr val="EBEECA"/>
        </a:accent1>
        <a:accent2>
          <a:srgbClr val="DBFF75"/>
        </a:accent2>
        <a:accent3>
          <a:srgbClr val="FFFFE9"/>
        </a:accent3>
        <a:accent4>
          <a:srgbClr val="000000"/>
        </a:accent4>
        <a:accent5>
          <a:srgbClr val="F3F5E1"/>
        </a:accent5>
        <a:accent6>
          <a:srgbClr val="C6E769"/>
        </a:accent6>
        <a:hlink>
          <a:srgbClr val="8FA418"/>
        </a:hlink>
        <a:folHlink>
          <a:srgbClr val="FF7500"/>
        </a:folHlink>
      </a:clrScheme>
      <a:clrMap bg1="lt1" tx1="dk1" bg2="lt2" tx2="dk2" accent1="accent1" accent2="accent2" accent3="accent3" accent4="accent4" accent5="accent5" accent6="accent6" hlink="hlink" folHlink="folHlink"/>
    </a:extraClrScheme>
    <a:extraClrScheme>
      <a:clrScheme name="1_Custom Design 16">
        <a:dk1>
          <a:srgbClr val="58572B"/>
        </a:dk1>
        <a:lt1>
          <a:srgbClr val="008080"/>
        </a:lt1>
        <a:dk2>
          <a:srgbClr val="FFFF99"/>
        </a:dk2>
        <a:lt2>
          <a:srgbClr val="005A58"/>
        </a:lt2>
        <a:accent1>
          <a:srgbClr val="CCCC99"/>
        </a:accent1>
        <a:accent2>
          <a:srgbClr val="FFFFCC"/>
        </a:accent2>
        <a:accent3>
          <a:srgbClr val="AAC0C0"/>
        </a:accent3>
        <a:accent4>
          <a:srgbClr val="4A4923"/>
        </a:accent4>
        <a:accent5>
          <a:srgbClr val="E2E2CA"/>
        </a:accent5>
        <a:accent6>
          <a:srgbClr val="E7E7B9"/>
        </a:accent6>
        <a:hlink>
          <a:srgbClr val="990000"/>
        </a:hlink>
        <a:folHlink>
          <a:srgbClr val="6633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1144</TotalTime>
  <Words>268</Words>
  <Application>Microsoft PowerPoint</Application>
  <PresentationFormat>On-screen Show (4:3)</PresentationFormat>
  <Paragraphs>73</Paragraphs>
  <Slides>24</Slides>
  <Notes>3</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Financial performance presentation</vt:lpstr>
      <vt:lpstr>1_Custom Design</vt:lpstr>
      <vt:lpstr>بسم الله الرحمن الرحیم</vt:lpstr>
      <vt:lpstr>                بحران مالی آمریکا </vt:lpstr>
      <vt:lpstr>حبابهای قیمتی </vt:lpstr>
      <vt:lpstr>سوابق حبابهای قیمتی</vt:lpstr>
      <vt:lpstr>   فانی می و فردی مک  و نقش آنها در سیاست های اعتباری بخش مسکن</vt:lpstr>
      <vt:lpstr>1.افزایش اعتبارات مسکن   2.افزایش تقاضای مسکن    </vt:lpstr>
      <vt:lpstr>شرکتهای رتبه بندی و ارزیابها</vt:lpstr>
      <vt:lpstr>دلایل ایجاد بحران </vt:lpstr>
      <vt:lpstr>اشتباهات شرکت های رتبه بندی و ارزیاب ها</vt:lpstr>
      <vt:lpstr>              مجموعه اشتباهات بانکهای آمریکایی  زياده‌روي در اعطاي تسهيلات بانكي و پرداخت اعتبارات اضافه بر ظرفيت موسسات مالي و پولي  عدم ارزيابي توان مالي و فنی مشتری و  قبول ملك خريداري شده به عنوان وثيقه  در تعیین میزان وام مورد نیاز املاک کارشناسی دقیق   صورت نگرفت  بخش عمده ای از دارایی بانکها را اوراق بهادار رهنی  تشکیل داده بود     </vt:lpstr>
      <vt:lpstr>اثرات و پیامدهای بحران</vt:lpstr>
      <vt:lpstr>     ابعاد و آثار بحران                       </vt:lpstr>
      <vt:lpstr>Slide 13</vt:lpstr>
      <vt:lpstr>اثرات بحران  بر اقتصاد آسیا و منطقه</vt:lpstr>
      <vt:lpstr>اثرات بحران بر ایران</vt:lpstr>
      <vt:lpstr>راهکارها</vt:lpstr>
      <vt:lpstr>.برنامه نجات مالي پاولسون </vt:lpstr>
      <vt:lpstr>بازگرداندن برخی ابزار نظارتی </vt:lpstr>
      <vt:lpstr>پيشنهاد بحران‌زدايي از اقتصاد جهان با تحريك بازار مسكن</vt:lpstr>
      <vt:lpstr> کمک به بانک ها و تضمین سپرده ها</vt:lpstr>
      <vt:lpstr>راهکارهای مورد نظر ایران </vt:lpstr>
      <vt:lpstr>Slide 22</vt:lpstr>
      <vt:lpstr>چگونگی سیاست های اعتباری</vt:lpstr>
      <vt:lpstr>Slide 24</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vahid</dc:creator>
  <cp:keywords/>
  <dc:description/>
  <cp:lastModifiedBy>Administrator</cp:lastModifiedBy>
  <cp:revision>126</cp:revision>
  <cp:lastPrinted>1601-01-01T00:00:00Z</cp:lastPrinted>
  <dcterms:created xsi:type="dcterms:W3CDTF">2009-03-25T05:58:16Z</dcterms:created>
  <dcterms:modified xsi:type="dcterms:W3CDTF">2016-03-16T18:33:45Z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TC010175311033</vt:lpwstr>
  </property>
</Properties>
</file>