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C32A2-7DE6-4F90-9053-696D2BCCD9BA}" type="datetimeFigureOut">
              <a:rPr lang="en-US" smtClean="0"/>
              <a:pPr/>
              <a:t>3/25/2016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8905B-AA5A-4EDA-87CC-A267B10EC3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BB29B-3C81-483B-9E20-5502CCAC4F48}" type="datetime1">
              <a:rPr lang="en-US" smtClean="0"/>
              <a:pPr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E-7A96-40DB-88FE-D86348824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D5A24-3B21-42D1-A3EE-7947856A4A84}" type="datetime1">
              <a:rPr lang="en-US" smtClean="0"/>
              <a:pPr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E-7A96-40DB-88FE-D86348824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20BD-1EE0-4EF8-A907-5CB3FB639BF7}" type="datetime1">
              <a:rPr lang="en-US" smtClean="0"/>
              <a:pPr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E-7A96-40DB-88FE-D86348824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B416A-90C7-4F2F-AFF6-A89245E04E00}" type="datetime1">
              <a:rPr lang="en-US" smtClean="0"/>
              <a:pPr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E-7A96-40DB-88FE-D86348824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FE531-3A16-483A-9891-5AA8F1F318DC}" type="datetime1">
              <a:rPr lang="en-US" smtClean="0"/>
              <a:pPr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E-7A96-40DB-88FE-D86348824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901F-26D8-4068-AB54-3EB86CB30676}" type="datetime1">
              <a:rPr lang="en-US" smtClean="0"/>
              <a:pPr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E-7A96-40DB-88FE-D86348824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1FCDE-D18F-4E11-B588-AD44BD559F50}" type="datetime1">
              <a:rPr lang="en-US" smtClean="0"/>
              <a:pPr/>
              <a:t>3/25/2016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E-7A96-40DB-88FE-D86348824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E464-1287-4807-B1C5-1B4E3F8156FA}" type="datetime1">
              <a:rPr lang="en-US" smtClean="0"/>
              <a:pPr/>
              <a:t>3/25/2016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E-7A96-40DB-88FE-D86348824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7A4C-91B5-4B2F-BCCC-8DA413CA65FF}" type="datetime1">
              <a:rPr lang="en-US" smtClean="0"/>
              <a:pPr/>
              <a:t>3/25/2016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E-7A96-40DB-88FE-D86348824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0041F-3820-409D-A3BC-550F6EDF6806}" type="datetime1">
              <a:rPr lang="en-US" smtClean="0"/>
              <a:pPr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E-7A96-40DB-88FE-D86348824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20B04-FADC-408E-8664-F56162E247D9}" type="datetime1">
              <a:rPr lang="en-US" smtClean="0"/>
              <a:pPr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DC0FE-7A96-40DB-88FE-D86348824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47752-92BA-4108-87E5-C0C3CC77DA23}" type="datetime1">
              <a:rPr lang="en-US" smtClean="0"/>
              <a:pPr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irmgn.ir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DC0FE-7A96-40DB-88FE-D86348824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66850"/>
          </a:xfrm>
        </p:spPr>
        <p:txBody>
          <a:bodyPr/>
          <a:lstStyle/>
          <a:p>
            <a:r>
              <a:rPr lang="en-US" dirty="0" smtClean="0"/>
              <a:t>FMEA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8382000" cy="48768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endParaRPr lang="fa-IR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/>
            <a:endParaRPr lang="fa-IR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/>
            <a:endParaRPr lang="fa-IR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fa-IR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تهیه کننده : محمد هاشمی طباطبایی</a:t>
            </a:r>
          </a:p>
          <a:p>
            <a:r>
              <a:rPr lang="fa-IR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دانشگاه آزاد اسلامی واحد کرج</a:t>
            </a:r>
            <a:endParaRPr lang="en-US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66850"/>
          </a:xfrm>
        </p:spPr>
        <p:txBody>
          <a:bodyPr/>
          <a:lstStyle/>
          <a:p>
            <a:r>
              <a:rPr lang="en-US" dirty="0" smtClean="0"/>
              <a:t>FMEA</a:t>
            </a:r>
            <a:r>
              <a:rPr lang="fa-IR" dirty="0" smtClean="0"/>
              <a:t> برخی فواید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8382000" cy="48768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algn="r"/>
            <a:r>
              <a:rPr lang="fa-IR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عبارتند از : </a:t>
            </a:r>
            <a:r>
              <a:rPr lang="en-US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FMEA </a:t>
            </a:r>
            <a:r>
              <a:rPr lang="fa-IR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پاره اي از فواید اجراي </a:t>
            </a:r>
            <a:r>
              <a:rPr lang="en-US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l</a:t>
            </a:r>
          </a:p>
          <a:p>
            <a:pPr algn="r"/>
            <a:r>
              <a:rPr lang="fa-IR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١. بهبود کیفیت</a:t>
            </a:r>
          </a:p>
          <a:p>
            <a:pPr algn="r"/>
            <a:r>
              <a:rPr lang="fa-IR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٢. افزایش درجه اطمینان کالاو ایمنی محصولاتی که تولید خواهد شد</a:t>
            </a:r>
          </a:p>
          <a:p>
            <a:pPr algn="r"/>
            <a:r>
              <a:rPr lang="fa-IR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٣. کاهش زمان معرفی محصول به بازار معمولا ناشی از بروز مسائل و مشکلاتی در مراحل نهایی و یا</a:t>
            </a:r>
          </a:p>
          <a:p>
            <a:pPr algn="r"/>
            <a:r>
              <a:rPr lang="fa-IR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مراحل اولیه تولید است .</a:t>
            </a:r>
          </a:p>
          <a:p>
            <a:pPr algn="r"/>
            <a:r>
              <a:rPr lang="fa-IR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با شناسایی چنین مشکلاتی در مراحل آغازین کار از وقوع آنها جلوگیري می کند </a:t>
            </a:r>
            <a:r>
              <a:rPr lang="en-US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FMEA </a:t>
            </a:r>
            <a:r>
              <a:rPr lang="fa-IR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۴. اجراي</a:t>
            </a:r>
          </a:p>
          <a:p>
            <a:pPr algn="r"/>
            <a:r>
              <a:rPr lang="fa-IR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۵. نیاز به تغییرات ضروري در فرآیند و یا محصول در زمان تولید انبوه کاهش می یابد.</a:t>
            </a:r>
          </a:p>
          <a:p>
            <a:pPr algn="r"/>
            <a:r>
              <a:rPr lang="fa-IR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۶. بهبود تصویر سازمان در نظرمشتري چرا که مشتري عیوب کمتري را تجربه می کند و موجب</a:t>
            </a:r>
          </a:p>
          <a:p>
            <a:pPr algn="r"/>
            <a:r>
              <a:rPr lang="fa-IR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افزایش رقابت پذیري سازمان در بازار می شود .</a:t>
            </a:r>
          </a:p>
          <a:p>
            <a:pPr algn="r"/>
            <a:r>
              <a:rPr lang="fa-IR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٧. کاهش هزینه هاي مرتبط با محصولات خراب و یا نامنطبق</a:t>
            </a:r>
          </a:p>
          <a:p>
            <a:pPr algn="r"/>
            <a:r>
              <a:rPr lang="fa-IR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٨. رواج فرهنگ کار تیمی در درون سازمان</a:t>
            </a:r>
            <a:endParaRPr lang="en-US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FMEA </a:t>
            </a:r>
            <a:r>
              <a:rPr lang="fa-IR" dirty="0" smtClean="0"/>
              <a:t>خروجی های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>
              <a:buNone/>
            </a:pPr>
            <a:r>
              <a:rPr lang="fa-I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محاسبه شده اند</a:t>
            </a:r>
            <a:r>
              <a:rPr lang="en-US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RPN </a:t>
            </a:r>
            <a:r>
              <a:rPr lang="fa-I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# فهرستی </a:t>
            </a:r>
            <a:r>
              <a:rPr lang="fa-IR" sz="28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از حالات بالقوه خرابی که بر </a:t>
            </a:r>
            <a:r>
              <a:rPr lang="fa-I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اساس</a:t>
            </a:r>
          </a:p>
          <a:p>
            <a:pPr algn="r">
              <a:buNone/>
            </a:pPr>
            <a:r>
              <a:rPr lang="fa-I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# فهرستی </a:t>
            </a:r>
            <a:r>
              <a:rPr lang="fa-IR" sz="28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از آزمایش هایی که می توانند حالتهاي خرابی را کشف </a:t>
            </a:r>
            <a:r>
              <a:rPr lang="fa-I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کند </a:t>
            </a:r>
          </a:p>
          <a:p>
            <a:pPr algn="r">
              <a:buNone/>
            </a:pPr>
            <a:r>
              <a:rPr lang="fa-IR" sz="280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#</a:t>
            </a:r>
            <a:r>
              <a:rPr lang="fa-I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فهرستی </a:t>
            </a:r>
            <a:r>
              <a:rPr lang="fa-IR" sz="28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از اقدامات پیشنهادي به منظور حذف </a:t>
            </a:r>
            <a:r>
              <a:rPr lang="fa-IR" sz="28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حالات </a:t>
            </a:r>
            <a:r>
              <a:rPr lang="fa-IR" sz="280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خرابی</a:t>
            </a:r>
            <a:r>
              <a:rPr lang="fa-IR" sz="28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،</a:t>
            </a:r>
            <a:r>
              <a:rPr lang="fa-IR" sz="280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a-I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افزایش </a:t>
            </a:r>
            <a:r>
              <a:rPr lang="fa-IR" sz="28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ایمنی و </a:t>
            </a:r>
            <a:r>
              <a:rPr lang="fa-I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یاکاهش </a:t>
            </a:r>
            <a:r>
              <a:rPr lang="fa-IR" sz="28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میزان </a:t>
            </a:r>
            <a:r>
              <a:rPr lang="fa-I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وقوع</a:t>
            </a:r>
            <a:endParaRPr lang="en-US" sz="28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FMEA</a:t>
            </a:r>
            <a:r>
              <a:rPr lang="fa-IR" dirty="0" smtClean="0"/>
              <a:t>اهداف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r">
              <a:buNone/>
            </a:pPr>
            <a:r>
              <a:rPr lang="fa-IR" dirty="0" smtClean="0"/>
              <a:t>متدلوژي </a:t>
            </a:r>
            <a:r>
              <a:rPr lang="fa-IR" dirty="0"/>
              <a:t>یا روشی است سیستماتیک که به دلایل زیر </a:t>
            </a:r>
            <a:r>
              <a:rPr lang="fa-IR" dirty="0" smtClean="0"/>
              <a:t>به</a:t>
            </a:r>
            <a:r>
              <a:rPr lang="en-US" dirty="0" smtClean="0"/>
              <a:t> </a:t>
            </a:r>
            <a:r>
              <a:rPr lang="fa-IR" dirty="0" smtClean="0"/>
              <a:t>کارمی </a:t>
            </a:r>
            <a:r>
              <a:rPr lang="fa-IR" dirty="0"/>
              <a:t>رود</a:t>
            </a:r>
            <a:r>
              <a:rPr lang="fa-IR" dirty="0" smtClean="0"/>
              <a:t>:</a:t>
            </a:r>
            <a:endParaRPr lang="en-US" dirty="0"/>
          </a:p>
          <a:p>
            <a:pPr algn="r">
              <a:buNone/>
            </a:pPr>
            <a:r>
              <a:rPr lang="fa-I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1-شناسایی و اولویت بندی حالات بالقوه خرابی در یک سیستم ،محصول ، فرآیند یا سرویس</a:t>
            </a:r>
          </a:p>
          <a:p>
            <a:pPr algn="r">
              <a:buNone/>
            </a:pPr>
            <a:r>
              <a:rPr lang="fa-I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2-تعریف و اجرای اقداماتی به منظور حذف و یا کاهش میزان وقوع حالات بالقوه خرابی</a:t>
            </a:r>
          </a:p>
          <a:p>
            <a:pPr algn="r">
              <a:buNone/>
            </a:pPr>
            <a:r>
              <a:rPr lang="fa-IR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3-ثبت نتیج تحلیل های انجام شده به منظور فراهم کردن مرجعی کامل برای حل مشکلات در آینده</a:t>
            </a:r>
            <a:endParaRPr lang="en-US" sz="28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FMEA</a:t>
            </a:r>
            <a:r>
              <a:rPr lang="fa-IR" dirty="0" smtClean="0"/>
              <a:t>کاربرد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>
              <a:buNone/>
            </a:pPr>
            <a:r>
              <a:rPr lang="fa-IR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*در </a:t>
            </a:r>
            <a:r>
              <a:rPr lang="fa-IR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زمان طراحی سیستمی جدید ، محصولی جدید و یا فرآیندي </a:t>
            </a:r>
            <a:r>
              <a:rPr lang="fa-IR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جدید</a:t>
            </a:r>
            <a:endParaRPr lang="en-US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>
              <a:buNone/>
            </a:pPr>
            <a:r>
              <a:rPr lang="fa-IR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*زمانی </a:t>
            </a:r>
            <a:r>
              <a:rPr lang="fa-IR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که قرار است طرحهاي موجود و یا فرایند تولید مونتاژ تغییر </a:t>
            </a:r>
            <a:r>
              <a:rPr lang="fa-IR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کند</a:t>
            </a:r>
            <a:endParaRPr lang="en-US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>
              <a:buNone/>
            </a:pPr>
            <a:r>
              <a:rPr lang="fa-IR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*زمانی </a:t>
            </a:r>
            <a:r>
              <a:rPr lang="fa-IR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که فرآیندهاي تولید و یا مونتاژ و یا یک محصول </a:t>
            </a:r>
            <a:r>
              <a:rPr lang="fa-IR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درمحیطی جدید قرار گیرد </a:t>
            </a:r>
            <a:r>
              <a:rPr lang="en-US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    </a:t>
            </a:r>
            <a:endParaRPr lang="fa-IR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r">
              <a:buNone/>
            </a:pPr>
            <a:r>
              <a:rPr lang="fa-IR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*برنامه های بهبود مستمر.</a:t>
            </a:r>
            <a:endParaRPr lang="en-US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irmgn.ir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321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FMEA</vt:lpstr>
      <vt:lpstr>FMEA برخی فواید</vt:lpstr>
      <vt:lpstr>FMEA خروجی های</vt:lpstr>
      <vt:lpstr>FMEAاهداف </vt:lpstr>
      <vt:lpstr>FMEAکاربرد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FMEA</dc:title>
  <dc:creator>Administrator</dc:creator>
  <cp:lastModifiedBy>Administrator</cp:lastModifiedBy>
  <cp:revision>6</cp:revision>
  <dcterms:created xsi:type="dcterms:W3CDTF">2015-10-09T10:34:25Z</dcterms:created>
  <dcterms:modified xsi:type="dcterms:W3CDTF">2016-03-25T12:09:51Z</dcterms:modified>
</cp:coreProperties>
</file>